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36" r:id="rId2"/>
    <p:sldId id="368" r:id="rId3"/>
    <p:sldId id="369" r:id="rId4"/>
    <p:sldId id="370" r:id="rId5"/>
    <p:sldId id="317" r:id="rId6"/>
    <p:sldId id="341" r:id="rId7"/>
    <p:sldId id="260" r:id="rId8"/>
    <p:sldId id="344" r:id="rId9"/>
    <p:sldId id="318" r:id="rId10"/>
    <p:sldId id="343" r:id="rId11"/>
    <p:sldId id="319" r:id="rId12"/>
    <p:sldId id="331" r:id="rId13"/>
    <p:sldId id="346" r:id="rId14"/>
    <p:sldId id="367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3" autoAdjust="0"/>
    <p:restoredTop sz="97552" autoAdjust="0"/>
  </p:normalViewPr>
  <p:slideViewPr>
    <p:cSldViewPr>
      <p:cViewPr varScale="1">
        <p:scale>
          <a:sx n="70" d="100"/>
          <a:sy n="70" d="100"/>
        </p:scale>
        <p:origin x="13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4B7FB226-1FEC-41F0-8319-82F10A5DDD99}" type="datetimeFigureOut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B893418B-2E0F-4895-956C-B7F84B85D3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971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81D2C-FFA6-439E-B01B-F906627EF2A0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11CFA-A70E-45E2-8212-F7D4DF2968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FBB74-9E45-4B83-9F31-792BF02E58DA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ED150-E950-45C9-9802-FFCA9E05E4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FFC4A-EFD6-4293-A4EE-787FA9C1369E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26CBE-A0EA-4497-A311-8B4E83D5A4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791200" y="6203950"/>
            <a:ext cx="2590800" cy="3841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5C7B47-B4EE-4073-90E7-ADE411B2A5EC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133600" y="6203950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10575" y="6181725"/>
            <a:ext cx="609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652FE6-C551-45B8-93BF-20ECB6A2E3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78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203950"/>
            <a:ext cx="2590800" cy="3841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AEDCBA-4B52-49CF-AF65-BD00217DAD3E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33600" y="6203950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181725"/>
            <a:ext cx="609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315FD5-562B-4C10-AF24-816C2678A2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262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862388"/>
            <a:ext cx="4038600" cy="2263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5791200" y="6203950"/>
            <a:ext cx="2590800" cy="3841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00E2A5-3D91-4209-83B7-8C6D51EDDE6D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133600" y="6203950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410575" y="6181725"/>
            <a:ext cx="609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BFCCBB-2517-479D-BE29-732DEE5C2E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8092D-BD36-4863-ACC4-201CFE4657DD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0C443-12AE-4AE0-8FF3-89A85BC87C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E11A8-E448-4619-A331-23DF593F47BC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CC821-C1EB-4808-A191-66D2894225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92EA9-DC00-4C37-A905-66C3C53C7E8F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CE9F9-90D2-49BF-9741-CC37E74478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53CC0-C487-462A-8F2B-57773FAD8D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128F-3BBE-4E6B-9785-DB3FD845F5C0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54F19-D47D-4973-BA3F-2402804C79E2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48764-CAC3-4DBE-8C1B-9535F2FEBB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84C51-A914-4E4F-B7EE-537E823F7553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00615-D21B-49C6-9027-0B662DE522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0D225-EE10-4C8B-B4D0-8707369A87F9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56E0E-759E-473A-9952-BBEC8B4534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D96B5-801D-4E14-AEE5-EEBD03544475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1D5AC-80A8-41EC-AB78-3FDEE11E58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2FE0867-867B-43FB-B132-29F662A23869}" type="datetime1">
              <a:rPr lang="ru-RU"/>
              <a:pPr>
                <a:defRPr/>
              </a:pPr>
              <a:t>19.09.2023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078E52C-FFAA-4C43-89D6-FB7D4ACA21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76" r:id="rId3"/>
    <p:sldLayoutId id="2147483665" r:id="rId4"/>
    <p:sldLayoutId id="2147483677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image" Target="../media/image2.jpe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36.wmf"/><Relationship Id="rId5" Type="http://schemas.openxmlformats.org/officeDocument/2006/relationships/image" Target="../media/image33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3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3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8.wmf"/><Relationship Id="rId3" Type="http://schemas.openxmlformats.org/officeDocument/2006/relationships/image" Target="../media/image2.jpeg"/><Relationship Id="rId7" Type="http://schemas.openxmlformats.org/officeDocument/2006/relationships/image" Target="../media/image5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.wmf"/><Relationship Id="rId5" Type="http://schemas.openxmlformats.org/officeDocument/2006/relationships/image" Target="../media/image4.wmf"/><Relationship Id="rId15" Type="http://schemas.openxmlformats.org/officeDocument/2006/relationships/image" Target="../media/image9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wmf"/><Relationship Id="rId14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14.wmf"/><Relationship Id="rId3" Type="http://schemas.openxmlformats.org/officeDocument/2006/relationships/image" Target="../media/image2.jpeg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21.wmf"/><Relationship Id="rId3" Type="http://schemas.openxmlformats.org/officeDocument/2006/relationships/image" Target="../media/image2.jpeg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5" Type="http://schemas.openxmlformats.org/officeDocument/2006/relationships/image" Target="../media/image22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9.wmf"/><Relationship Id="rId14" Type="http://schemas.openxmlformats.org/officeDocument/2006/relationships/oleObject" Target="../embeddings/oleObject2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gif"/><Relationship Id="rId5" Type="http://schemas.openxmlformats.org/officeDocument/2006/relationships/image" Target="../media/image27.wmf"/><Relationship Id="rId10" Type="http://schemas.openxmlformats.org/officeDocument/2006/relationships/image" Target="../media/image29.wmf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1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428596" y="365938"/>
          <a:ext cx="8202618" cy="6145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0" name="Точечный рисунок" r:id="rId3" imgW="5695238" imgH="4266667" progId="PBrush">
                  <p:embed/>
                </p:oleObj>
              </mc:Choice>
              <mc:Fallback>
                <p:oleObj name="Точечный рисунок" r:id="rId3" imgW="5695238" imgH="4266667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365938"/>
                        <a:ext cx="8202618" cy="6145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CCECFF"/>
                                </a:gs>
                                <a:gs pos="50000">
                                  <a:srgbClr val="FFFFFF"/>
                                </a:gs>
                                <a:gs pos="100000">
                                  <a:srgbClr val="CCECFF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 txBox="1">
            <a:spLocks/>
          </p:cNvSpPr>
          <p:nvPr/>
        </p:nvSpPr>
        <p:spPr bwMode="auto">
          <a:xfrm>
            <a:off x="428597" y="279467"/>
            <a:ext cx="6572295" cy="871538"/>
          </a:xfrm>
          <a:prstGeom prst="rect">
            <a:avLst/>
          </a:prstGeom>
          <a:ln w="9525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 lnSpcReduction="10000"/>
          </a:bodyPr>
          <a:lstStyle/>
          <a:p>
            <a:pPr lvl="0" eaLnBrk="0" hangingPunct="0">
              <a:defRPr/>
            </a:pPr>
            <a:r>
              <a:rPr lang="ru-RU" sz="2800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</a:rPr>
              <a:t>Лекция 2. Свободные </a:t>
            </a:r>
            <a:r>
              <a:rPr lang="en-US" sz="2800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</a:rPr>
              <a:t> </a:t>
            </a:r>
            <a:r>
              <a:rPr lang="ru-RU" sz="2800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</a:rPr>
              <a:t>колебания в системе связанных осцилляторов</a:t>
            </a:r>
            <a:endParaRPr kumimoji="0" lang="ru-RU" sz="2800" b="0" i="0" u="none" strike="noStrike" kern="1200" cap="none" spc="-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/>
          </p:nvPr>
        </p:nvSpPr>
        <p:spPr bwMode="auto">
          <a:xfrm>
            <a:off x="428596" y="214290"/>
            <a:ext cx="8229600" cy="539750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2.2. Связанные </a:t>
            </a:r>
            <a:r>
              <a:rPr sz="2800" b="1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колебательные </a:t>
            </a:r>
            <a:r>
              <a:rPr sz="2800" b="1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контуры</a:t>
            </a:r>
            <a:endParaRPr lang="ru-RU" sz="3000" b="1" i="1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>
          <a:xfrm>
            <a:off x="928662" y="857232"/>
            <a:ext cx="5429288" cy="719138"/>
          </a:xfrm>
        </p:spPr>
        <p:txBody>
          <a:bodyPr/>
          <a:lstStyle/>
          <a:p>
            <a:r>
              <a:rPr lang="ru-RU" sz="2800" dirty="0" smtClean="0">
                <a:solidFill>
                  <a:srgbClr val="0000FF"/>
                </a:solidFill>
              </a:rPr>
              <a:t>«Ёмкостная 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smtClean="0">
                <a:solidFill>
                  <a:srgbClr val="0000FF"/>
                </a:solidFill>
              </a:rPr>
              <a:t>связь» 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smtClean="0">
                <a:solidFill>
                  <a:srgbClr val="0000FF"/>
                </a:solidFill>
              </a:rPr>
              <a:t>контуров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158722" name="Group 2"/>
          <p:cNvGrpSpPr>
            <a:grpSpLocks noChangeAspect="1"/>
          </p:cNvGrpSpPr>
          <p:nvPr/>
        </p:nvGrpSpPr>
        <p:grpSpPr bwMode="auto">
          <a:xfrm>
            <a:off x="1071538" y="1857364"/>
            <a:ext cx="6137275" cy="3448050"/>
            <a:chOff x="1209" y="2361"/>
            <a:chExt cx="9664" cy="5430"/>
          </a:xfrm>
        </p:grpSpPr>
        <p:sp>
          <p:nvSpPr>
            <p:cNvPr id="158723" name="AutoShape 3"/>
            <p:cNvSpPr>
              <a:spLocks noChangeAspect="1" noChangeArrowheads="1"/>
            </p:cNvSpPr>
            <p:nvPr/>
          </p:nvSpPr>
          <p:spPr bwMode="auto">
            <a:xfrm>
              <a:off x="1209" y="2361"/>
              <a:ext cx="9664" cy="5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58724" name="Group 4"/>
            <p:cNvGrpSpPr>
              <a:grpSpLocks/>
            </p:cNvGrpSpPr>
            <p:nvPr/>
          </p:nvGrpSpPr>
          <p:grpSpPr bwMode="auto">
            <a:xfrm>
              <a:off x="1209" y="2831"/>
              <a:ext cx="4353" cy="3691"/>
              <a:chOff x="1389" y="2831"/>
              <a:chExt cx="4353" cy="3691"/>
            </a:xfrm>
          </p:grpSpPr>
          <p:grpSp>
            <p:nvGrpSpPr>
              <p:cNvPr id="158725" name="Group 5"/>
              <p:cNvGrpSpPr>
                <a:grpSpLocks/>
              </p:cNvGrpSpPr>
              <p:nvPr/>
            </p:nvGrpSpPr>
            <p:grpSpPr bwMode="auto">
              <a:xfrm>
                <a:off x="1389" y="2831"/>
                <a:ext cx="2013" cy="3691"/>
                <a:chOff x="3321" y="1491"/>
                <a:chExt cx="2013" cy="3691"/>
              </a:xfrm>
            </p:grpSpPr>
            <p:sp>
              <p:nvSpPr>
                <p:cNvPr id="158726" name="Line 6"/>
                <p:cNvSpPr>
                  <a:spLocks noChangeShapeType="1"/>
                </p:cNvSpPr>
                <p:nvPr/>
              </p:nvSpPr>
              <p:spPr bwMode="auto">
                <a:xfrm>
                  <a:off x="3577" y="1732"/>
                  <a:ext cx="1" cy="181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27" name="Line 7"/>
                <p:cNvSpPr>
                  <a:spLocks noChangeShapeType="1"/>
                </p:cNvSpPr>
                <p:nvPr/>
              </p:nvSpPr>
              <p:spPr bwMode="auto">
                <a:xfrm>
                  <a:off x="3577" y="3716"/>
                  <a:ext cx="1" cy="146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28" name="Line 8"/>
                <p:cNvSpPr>
                  <a:spLocks noChangeShapeType="1"/>
                </p:cNvSpPr>
                <p:nvPr/>
              </p:nvSpPr>
              <p:spPr bwMode="auto">
                <a:xfrm rot="5400000">
                  <a:off x="3610" y="3451"/>
                  <a:ext cx="3447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grpSp>
              <p:nvGrpSpPr>
                <p:cNvPr id="158729" name="Group 9"/>
                <p:cNvGrpSpPr>
                  <a:grpSpLocks/>
                </p:cNvGrpSpPr>
                <p:nvPr/>
              </p:nvGrpSpPr>
              <p:grpSpPr bwMode="auto">
                <a:xfrm rot="-5400000">
                  <a:off x="4308" y="1076"/>
                  <a:ext cx="237" cy="1068"/>
                  <a:chOff x="4686" y="3126"/>
                  <a:chExt cx="144" cy="612"/>
                </a:xfrm>
              </p:grpSpPr>
              <p:sp>
                <p:nvSpPr>
                  <p:cNvPr id="158730" name="Arc 10"/>
                  <p:cNvSpPr>
                    <a:spLocks/>
                  </p:cNvSpPr>
                  <p:nvPr/>
                </p:nvSpPr>
                <p:spPr bwMode="auto">
                  <a:xfrm rot="10800000">
                    <a:off x="4686" y="3126"/>
                    <a:ext cx="144" cy="204"/>
                  </a:xfrm>
                  <a:custGeom>
                    <a:avLst/>
                    <a:gdLst>
                      <a:gd name="G0" fmla="+- 21600 0 0"/>
                      <a:gd name="G1" fmla="+- 21598 0 0"/>
                      <a:gd name="G2" fmla="+- 21600 0 0"/>
                      <a:gd name="T0" fmla="*/ 21636 w 21636"/>
                      <a:gd name="T1" fmla="*/ 43198 h 43198"/>
                      <a:gd name="T2" fmla="*/ 21285 w 21636"/>
                      <a:gd name="T3" fmla="*/ 0 h 43198"/>
                      <a:gd name="T4" fmla="*/ 21600 w 21636"/>
                      <a:gd name="T5" fmla="*/ 21598 h 43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36" h="43198" fill="none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</a:path>
                      <a:path w="21636" h="43198" stroke="0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  <a:lnTo>
                          <a:pt x="21600" y="21598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158731" name="Arc 11"/>
                  <p:cNvSpPr>
                    <a:spLocks/>
                  </p:cNvSpPr>
                  <p:nvPr/>
                </p:nvSpPr>
                <p:spPr bwMode="auto">
                  <a:xfrm rot="10800000">
                    <a:off x="4686" y="3330"/>
                    <a:ext cx="144" cy="204"/>
                  </a:xfrm>
                  <a:custGeom>
                    <a:avLst/>
                    <a:gdLst>
                      <a:gd name="G0" fmla="+- 21600 0 0"/>
                      <a:gd name="G1" fmla="+- 21598 0 0"/>
                      <a:gd name="G2" fmla="+- 21600 0 0"/>
                      <a:gd name="T0" fmla="*/ 21636 w 21636"/>
                      <a:gd name="T1" fmla="*/ 43198 h 43198"/>
                      <a:gd name="T2" fmla="*/ 21285 w 21636"/>
                      <a:gd name="T3" fmla="*/ 0 h 43198"/>
                      <a:gd name="T4" fmla="*/ 21600 w 21636"/>
                      <a:gd name="T5" fmla="*/ 21598 h 43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36" h="43198" fill="none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</a:path>
                      <a:path w="21636" h="43198" stroke="0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  <a:lnTo>
                          <a:pt x="21600" y="21598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158732" name="Arc 12"/>
                  <p:cNvSpPr>
                    <a:spLocks/>
                  </p:cNvSpPr>
                  <p:nvPr/>
                </p:nvSpPr>
                <p:spPr bwMode="auto">
                  <a:xfrm rot="10800000">
                    <a:off x="4686" y="3534"/>
                    <a:ext cx="144" cy="204"/>
                  </a:xfrm>
                  <a:custGeom>
                    <a:avLst/>
                    <a:gdLst>
                      <a:gd name="G0" fmla="+- 21600 0 0"/>
                      <a:gd name="G1" fmla="+- 21598 0 0"/>
                      <a:gd name="G2" fmla="+- 21600 0 0"/>
                      <a:gd name="T0" fmla="*/ 21636 w 21636"/>
                      <a:gd name="T1" fmla="*/ 43198 h 43198"/>
                      <a:gd name="T2" fmla="*/ 21285 w 21636"/>
                      <a:gd name="T3" fmla="*/ 0 h 43198"/>
                      <a:gd name="T4" fmla="*/ 21600 w 21636"/>
                      <a:gd name="T5" fmla="*/ 21598 h 43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36" h="43198" fill="none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</a:path>
                      <a:path w="21636" h="43198" stroke="0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  <a:lnTo>
                          <a:pt x="21600" y="21598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58733" name="Line 13"/>
                <p:cNvSpPr>
                  <a:spLocks noChangeShapeType="1"/>
                </p:cNvSpPr>
                <p:nvPr/>
              </p:nvSpPr>
              <p:spPr bwMode="auto">
                <a:xfrm>
                  <a:off x="3327" y="3548"/>
                  <a:ext cx="499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34" name="Line 14"/>
                <p:cNvSpPr>
                  <a:spLocks noChangeShapeType="1"/>
                </p:cNvSpPr>
                <p:nvPr/>
              </p:nvSpPr>
              <p:spPr bwMode="auto">
                <a:xfrm>
                  <a:off x="3321" y="3706"/>
                  <a:ext cx="500" cy="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35" name="Line 15"/>
                <p:cNvSpPr>
                  <a:spLocks noChangeShapeType="1"/>
                </p:cNvSpPr>
                <p:nvPr/>
              </p:nvSpPr>
              <p:spPr bwMode="auto">
                <a:xfrm>
                  <a:off x="3574" y="1725"/>
                  <a:ext cx="313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36" name="Line 16"/>
                <p:cNvSpPr>
                  <a:spLocks noChangeShapeType="1"/>
                </p:cNvSpPr>
                <p:nvPr/>
              </p:nvSpPr>
              <p:spPr bwMode="auto">
                <a:xfrm>
                  <a:off x="3585" y="5178"/>
                  <a:ext cx="174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37" name="Line 17"/>
                <p:cNvSpPr>
                  <a:spLocks noChangeShapeType="1"/>
                </p:cNvSpPr>
                <p:nvPr/>
              </p:nvSpPr>
              <p:spPr bwMode="auto">
                <a:xfrm>
                  <a:off x="4964" y="1722"/>
                  <a:ext cx="36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  <p:grpSp>
            <p:nvGrpSpPr>
              <p:cNvPr id="158738" name="Group 18"/>
              <p:cNvGrpSpPr>
                <a:grpSpLocks/>
              </p:cNvGrpSpPr>
              <p:nvPr/>
            </p:nvGrpSpPr>
            <p:grpSpPr bwMode="auto">
              <a:xfrm flipH="1">
                <a:off x="3729" y="2831"/>
                <a:ext cx="2013" cy="3691"/>
                <a:chOff x="3321" y="1491"/>
                <a:chExt cx="2013" cy="3691"/>
              </a:xfrm>
            </p:grpSpPr>
            <p:sp>
              <p:nvSpPr>
                <p:cNvPr id="158739" name="Line 19"/>
                <p:cNvSpPr>
                  <a:spLocks noChangeShapeType="1"/>
                </p:cNvSpPr>
                <p:nvPr/>
              </p:nvSpPr>
              <p:spPr bwMode="auto">
                <a:xfrm>
                  <a:off x="3577" y="1732"/>
                  <a:ext cx="1" cy="181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40" name="Line 20"/>
                <p:cNvSpPr>
                  <a:spLocks noChangeShapeType="1"/>
                </p:cNvSpPr>
                <p:nvPr/>
              </p:nvSpPr>
              <p:spPr bwMode="auto">
                <a:xfrm>
                  <a:off x="3577" y="3716"/>
                  <a:ext cx="1" cy="146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41" name="Line 21"/>
                <p:cNvSpPr>
                  <a:spLocks noChangeShapeType="1"/>
                </p:cNvSpPr>
                <p:nvPr/>
              </p:nvSpPr>
              <p:spPr bwMode="auto">
                <a:xfrm rot="5400000">
                  <a:off x="3610" y="3451"/>
                  <a:ext cx="3447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grpSp>
              <p:nvGrpSpPr>
                <p:cNvPr id="158742" name="Group 22"/>
                <p:cNvGrpSpPr>
                  <a:grpSpLocks/>
                </p:cNvGrpSpPr>
                <p:nvPr/>
              </p:nvGrpSpPr>
              <p:grpSpPr bwMode="auto">
                <a:xfrm rot="-5400000">
                  <a:off x="4308" y="1076"/>
                  <a:ext cx="237" cy="1068"/>
                  <a:chOff x="4686" y="3126"/>
                  <a:chExt cx="144" cy="612"/>
                </a:xfrm>
              </p:grpSpPr>
              <p:sp>
                <p:nvSpPr>
                  <p:cNvPr id="158743" name="Arc 23"/>
                  <p:cNvSpPr>
                    <a:spLocks/>
                  </p:cNvSpPr>
                  <p:nvPr/>
                </p:nvSpPr>
                <p:spPr bwMode="auto">
                  <a:xfrm rot="10800000">
                    <a:off x="4686" y="3126"/>
                    <a:ext cx="144" cy="204"/>
                  </a:xfrm>
                  <a:custGeom>
                    <a:avLst/>
                    <a:gdLst>
                      <a:gd name="G0" fmla="+- 21600 0 0"/>
                      <a:gd name="G1" fmla="+- 21598 0 0"/>
                      <a:gd name="G2" fmla="+- 21600 0 0"/>
                      <a:gd name="T0" fmla="*/ 21636 w 21636"/>
                      <a:gd name="T1" fmla="*/ 43198 h 43198"/>
                      <a:gd name="T2" fmla="*/ 21285 w 21636"/>
                      <a:gd name="T3" fmla="*/ 0 h 43198"/>
                      <a:gd name="T4" fmla="*/ 21600 w 21636"/>
                      <a:gd name="T5" fmla="*/ 21598 h 43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36" h="43198" fill="none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</a:path>
                      <a:path w="21636" h="43198" stroke="0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  <a:lnTo>
                          <a:pt x="21600" y="21598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158744" name="Arc 24"/>
                  <p:cNvSpPr>
                    <a:spLocks/>
                  </p:cNvSpPr>
                  <p:nvPr/>
                </p:nvSpPr>
                <p:spPr bwMode="auto">
                  <a:xfrm rot="10800000">
                    <a:off x="4686" y="3330"/>
                    <a:ext cx="144" cy="204"/>
                  </a:xfrm>
                  <a:custGeom>
                    <a:avLst/>
                    <a:gdLst>
                      <a:gd name="G0" fmla="+- 21600 0 0"/>
                      <a:gd name="G1" fmla="+- 21598 0 0"/>
                      <a:gd name="G2" fmla="+- 21600 0 0"/>
                      <a:gd name="T0" fmla="*/ 21636 w 21636"/>
                      <a:gd name="T1" fmla="*/ 43198 h 43198"/>
                      <a:gd name="T2" fmla="*/ 21285 w 21636"/>
                      <a:gd name="T3" fmla="*/ 0 h 43198"/>
                      <a:gd name="T4" fmla="*/ 21600 w 21636"/>
                      <a:gd name="T5" fmla="*/ 21598 h 43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36" h="43198" fill="none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</a:path>
                      <a:path w="21636" h="43198" stroke="0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  <a:lnTo>
                          <a:pt x="21600" y="21598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158745" name="Arc 25"/>
                  <p:cNvSpPr>
                    <a:spLocks/>
                  </p:cNvSpPr>
                  <p:nvPr/>
                </p:nvSpPr>
                <p:spPr bwMode="auto">
                  <a:xfrm rot="10800000">
                    <a:off x="4686" y="3534"/>
                    <a:ext cx="144" cy="204"/>
                  </a:xfrm>
                  <a:custGeom>
                    <a:avLst/>
                    <a:gdLst>
                      <a:gd name="G0" fmla="+- 21600 0 0"/>
                      <a:gd name="G1" fmla="+- 21598 0 0"/>
                      <a:gd name="G2" fmla="+- 21600 0 0"/>
                      <a:gd name="T0" fmla="*/ 21636 w 21636"/>
                      <a:gd name="T1" fmla="*/ 43198 h 43198"/>
                      <a:gd name="T2" fmla="*/ 21285 w 21636"/>
                      <a:gd name="T3" fmla="*/ 0 h 43198"/>
                      <a:gd name="T4" fmla="*/ 21600 w 21636"/>
                      <a:gd name="T5" fmla="*/ 21598 h 43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36" h="43198" fill="none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</a:path>
                      <a:path w="21636" h="43198" stroke="0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  <a:lnTo>
                          <a:pt x="21600" y="21598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58746" name="Line 26"/>
                <p:cNvSpPr>
                  <a:spLocks noChangeShapeType="1"/>
                </p:cNvSpPr>
                <p:nvPr/>
              </p:nvSpPr>
              <p:spPr bwMode="auto">
                <a:xfrm>
                  <a:off x="3327" y="3548"/>
                  <a:ext cx="499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47" name="Line 27"/>
                <p:cNvSpPr>
                  <a:spLocks noChangeShapeType="1"/>
                </p:cNvSpPr>
                <p:nvPr/>
              </p:nvSpPr>
              <p:spPr bwMode="auto">
                <a:xfrm>
                  <a:off x="3321" y="3706"/>
                  <a:ext cx="500" cy="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48" name="Line 28"/>
                <p:cNvSpPr>
                  <a:spLocks noChangeShapeType="1"/>
                </p:cNvSpPr>
                <p:nvPr/>
              </p:nvSpPr>
              <p:spPr bwMode="auto">
                <a:xfrm>
                  <a:off x="3574" y="1725"/>
                  <a:ext cx="313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49" name="Line 29"/>
                <p:cNvSpPr>
                  <a:spLocks noChangeShapeType="1"/>
                </p:cNvSpPr>
                <p:nvPr/>
              </p:nvSpPr>
              <p:spPr bwMode="auto">
                <a:xfrm>
                  <a:off x="3585" y="5178"/>
                  <a:ext cx="174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50" name="Line 30"/>
                <p:cNvSpPr>
                  <a:spLocks noChangeShapeType="1"/>
                </p:cNvSpPr>
                <p:nvPr/>
              </p:nvSpPr>
              <p:spPr bwMode="auto">
                <a:xfrm>
                  <a:off x="4964" y="1722"/>
                  <a:ext cx="36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  <p:sp>
            <p:nvSpPr>
              <p:cNvPr id="158751" name="Text Box 31"/>
              <p:cNvSpPr txBox="1">
                <a:spLocks noChangeArrowheads="1"/>
              </p:cNvSpPr>
              <p:nvPr/>
            </p:nvSpPr>
            <p:spPr bwMode="auto">
              <a:xfrm>
                <a:off x="2236" y="3011"/>
                <a:ext cx="629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L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752" name="Text Box 32"/>
              <p:cNvSpPr txBox="1">
                <a:spLocks noChangeArrowheads="1"/>
              </p:cNvSpPr>
              <p:nvPr/>
            </p:nvSpPr>
            <p:spPr bwMode="auto">
              <a:xfrm>
                <a:off x="1605" y="4268"/>
                <a:ext cx="72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C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753" name="Text Box 33"/>
              <p:cNvSpPr txBox="1">
                <a:spLocks noChangeArrowheads="1"/>
              </p:cNvSpPr>
              <p:nvPr/>
            </p:nvSpPr>
            <p:spPr bwMode="auto">
              <a:xfrm>
                <a:off x="1605" y="4991"/>
                <a:ext cx="1080" cy="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q</a:t>
                </a:r>
                <a:r>
                  <a:rPr kumimoji="0" lang="ru-RU" sz="2000" b="0" i="0" u="none" strike="noStrike" cap="none" normalizeH="0" baseline="-2500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</a:t>
                </a:r>
                <a:r>
                  <a:rPr kumimoji="0" lang="ru-RU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</a:t>
                </a: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t</a:t>
                </a: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)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754" name="Text Box 34"/>
              <p:cNvSpPr txBox="1">
                <a:spLocks noChangeArrowheads="1"/>
              </p:cNvSpPr>
              <p:nvPr/>
            </p:nvSpPr>
            <p:spPr bwMode="auto">
              <a:xfrm>
                <a:off x="4485" y="3011"/>
                <a:ext cx="629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L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755" name="Text Box 35"/>
              <p:cNvSpPr txBox="1">
                <a:spLocks noChangeArrowheads="1"/>
              </p:cNvSpPr>
              <p:nvPr/>
            </p:nvSpPr>
            <p:spPr bwMode="auto">
              <a:xfrm>
                <a:off x="4989" y="4319"/>
                <a:ext cx="72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C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756" name="Text Box 36"/>
              <p:cNvSpPr txBox="1">
                <a:spLocks noChangeArrowheads="1"/>
              </p:cNvSpPr>
              <p:nvPr/>
            </p:nvSpPr>
            <p:spPr bwMode="auto">
              <a:xfrm>
                <a:off x="4449" y="4991"/>
                <a:ext cx="1080" cy="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q</a:t>
                </a:r>
                <a:r>
                  <a:rPr kumimoji="0" lang="en-US" sz="2000" b="0" i="0" u="none" strike="noStrike" cap="none" normalizeH="0" baseline="-2500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2</a:t>
                </a:r>
                <a:r>
                  <a:rPr kumimoji="0" lang="ru-RU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</a:t>
                </a: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t</a:t>
                </a: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)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8757" name="Text Box 37"/>
            <p:cNvSpPr txBox="1">
              <a:spLocks noChangeArrowheads="1"/>
            </p:cNvSpPr>
            <p:nvPr/>
          </p:nvSpPr>
          <p:spPr bwMode="auto">
            <a:xfrm>
              <a:off x="2649" y="6890"/>
              <a:ext cx="6840" cy="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а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) 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Два одинаковых контура и </a:t>
              </a:r>
              <a:r>
                <a:rPr kumimoji="0" lang="ru-RU" sz="1200" b="1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б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) 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Контуры с ёмкостной связью.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758" name="AutoShape 38"/>
            <p:cNvSpPr>
              <a:spLocks noChangeArrowheads="1"/>
            </p:cNvSpPr>
            <p:nvPr/>
          </p:nvSpPr>
          <p:spPr bwMode="auto">
            <a:xfrm>
              <a:off x="5559" y="5631"/>
              <a:ext cx="720" cy="54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759" name="Text Box 39"/>
            <p:cNvSpPr txBox="1">
              <a:spLocks noChangeArrowheads="1"/>
            </p:cNvSpPr>
            <p:nvPr/>
          </p:nvSpPr>
          <p:spPr bwMode="auto">
            <a:xfrm>
              <a:off x="1389" y="6531"/>
              <a:ext cx="660" cy="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а</a:t>
              </a:r>
              <a:r>
                <a:rPr kumimoji="0" lang="ru-RU" sz="1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)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58760" name="Group 40"/>
            <p:cNvGrpSpPr>
              <a:grpSpLocks/>
            </p:cNvGrpSpPr>
            <p:nvPr/>
          </p:nvGrpSpPr>
          <p:grpSpPr bwMode="auto">
            <a:xfrm>
              <a:off x="5849" y="2829"/>
              <a:ext cx="4680" cy="4063"/>
              <a:chOff x="6069" y="2829"/>
              <a:chExt cx="4680" cy="4063"/>
            </a:xfrm>
          </p:grpSpPr>
          <p:sp>
            <p:nvSpPr>
              <p:cNvPr id="158761" name="Text Box 41"/>
              <p:cNvSpPr txBox="1">
                <a:spLocks noChangeArrowheads="1"/>
              </p:cNvSpPr>
              <p:nvPr/>
            </p:nvSpPr>
            <p:spPr bwMode="auto">
              <a:xfrm>
                <a:off x="7345" y="3039"/>
                <a:ext cx="629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L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762" name="Text Box 42"/>
              <p:cNvSpPr txBox="1">
                <a:spLocks noChangeArrowheads="1"/>
              </p:cNvSpPr>
              <p:nvPr/>
            </p:nvSpPr>
            <p:spPr bwMode="auto">
              <a:xfrm>
                <a:off x="6685" y="4251"/>
                <a:ext cx="72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C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763" name="Text Box 43"/>
              <p:cNvSpPr txBox="1">
                <a:spLocks noChangeArrowheads="1"/>
              </p:cNvSpPr>
              <p:nvPr/>
            </p:nvSpPr>
            <p:spPr bwMode="auto">
              <a:xfrm>
                <a:off x="6301" y="4431"/>
                <a:ext cx="527" cy="1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–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+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764" name="Text Box 44"/>
              <p:cNvSpPr txBox="1">
                <a:spLocks noChangeArrowheads="1"/>
              </p:cNvSpPr>
              <p:nvPr/>
            </p:nvSpPr>
            <p:spPr bwMode="auto">
              <a:xfrm>
                <a:off x="8485" y="4275"/>
                <a:ext cx="72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C</a:t>
                </a:r>
                <a:r>
                  <a:rPr kumimoji="0" lang="ru-RU" sz="2000" b="0" i="0" u="none" strike="noStrike" cap="none" normalizeH="0" baseline="-2500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765" name="Text Box 45"/>
              <p:cNvSpPr txBox="1">
                <a:spLocks noChangeArrowheads="1"/>
              </p:cNvSpPr>
              <p:nvPr/>
            </p:nvSpPr>
            <p:spPr bwMode="auto">
              <a:xfrm>
                <a:off x="8429" y="4895"/>
                <a:ext cx="948" cy="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q</a:t>
                </a:r>
                <a:r>
                  <a:rPr kumimoji="0" lang="ru-RU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</a:t>
                </a: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t</a:t>
                </a:r>
                <a:r>
                  <a:rPr kumimoji="0" lang="ru-RU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)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766" name="Line 46"/>
              <p:cNvSpPr>
                <a:spLocks noChangeShapeType="1"/>
              </p:cNvSpPr>
              <p:nvPr/>
            </p:nvSpPr>
            <p:spPr bwMode="auto">
              <a:xfrm>
                <a:off x="10195" y="3066"/>
                <a:ext cx="2" cy="17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67" name="Line 47"/>
              <p:cNvSpPr>
                <a:spLocks noChangeShapeType="1"/>
              </p:cNvSpPr>
              <p:nvPr/>
            </p:nvSpPr>
            <p:spPr bwMode="auto">
              <a:xfrm>
                <a:off x="10204" y="4997"/>
                <a:ext cx="0" cy="15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68" name="Line 48"/>
              <p:cNvSpPr>
                <a:spLocks noChangeShapeType="1"/>
              </p:cNvSpPr>
              <p:nvPr/>
            </p:nvSpPr>
            <p:spPr bwMode="auto">
              <a:xfrm rot="-10800000">
                <a:off x="10198" y="3262"/>
                <a:ext cx="0" cy="406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69" name="Line 49"/>
              <p:cNvSpPr>
                <a:spLocks noChangeShapeType="1"/>
              </p:cNvSpPr>
              <p:nvPr/>
            </p:nvSpPr>
            <p:spPr bwMode="auto">
              <a:xfrm>
                <a:off x="8146" y="3066"/>
                <a:ext cx="66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70" name="Line 50"/>
              <p:cNvSpPr>
                <a:spLocks noChangeShapeType="1"/>
              </p:cNvSpPr>
              <p:nvPr/>
            </p:nvSpPr>
            <p:spPr bwMode="auto">
              <a:xfrm>
                <a:off x="6761" y="3070"/>
                <a:ext cx="1" cy="181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71" name="Line 51"/>
              <p:cNvSpPr>
                <a:spLocks noChangeShapeType="1"/>
              </p:cNvSpPr>
              <p:nvPr/>
            </p:nvSpPr>
            <p:spPr bwMode="auto">
              <a:xfrm>
                <a:off x="6761" y="5054"/>
                <a:ext cx="1" cy="146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72" name="Line 52"/>
              <p:cNvSpPr>
                <a:spLocks noChangeShapeType="1"/>
              </p:cNvSpPr>
              <p:nvPr/>
            </p:nvSpPr>
            <p:spPr bwMode="auto">
              <a:xfrm rot="5400000" flipH="1">
                <a:off x="10031" y="2908"/>
                <a:ext cx="0" cy="3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73" name="Line 53"/>
              <p:cNvSpPr>
                <a:spLocks noChangeShapeType="1"/>
              </p:cNvSpPr>
              <p:nvPr/>
            </p:nvSpPr>
            <p:spPr bwMode="auto">
              <a:xfrm rot="5400000">
                <a:off x="7616" y="3967"/>
                <a:ext cx="180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grpSp>
            <p:nvGrpSpPr>
              <p:cNvPr id="158774" name="Group 54"/>
              <p:cNvGrpSpPr>
                <a:grpSpLocks/>
              </p:cNvGrpSpPr>
              <p:nvPr/>
            </p:nvGrpSpPr>
            <p:grpSpPr bwMode="auto">
              <a:xfrm rot="-5400000">
                <a:off x="7492" y="2414"/>
                <a:ext cx="237" cy="1068"/>
                <a:chOff x="4686" y="3126"/>
                <a:chExt cx="144" cy="612"/>
              </a:xfrm>
            </p:grpSpPr>
            <p:sp>
              <p:nvSpPr>
                <p:cNvPr id="158775" name="Arc 55"/>
                <p:cNvSpPr>
                  <a:spLocks/>
                </p:cNvSpPr>
                <p:nvPr/>
              </p:nvSpPr>
              <p:spPr bwMode="auto">
                <a:xfrm rot="10800000">
                  <a:off x="4686" y="3126"/>
                  <a:ext cx="144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21636 w 21636"/>
                    <a:gd name="T1" fmla="*/ 43198 h 43198"/>
                    <a:gd name="T2" fmla="*/ 21285 w 21636"/>
                    <a:gd name="T3" fmla="*/ 0 h 43198"/>
                    <a:gd name="T4" fmla="*/ 21600 w 21636"/>
                    <a:gd name="T5" fmla="*/ 21598 h 43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36" h="43198" fill="none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</a:path>
                    <a:path w="21636" h="43198" stroke="0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76" name="Arc 56"/>
                <p:cNvSpPr>
                  <a:spLocks/>
                </p:cNvSpPr>
                <p:nvPr/>
              </p:nvSpPr>
              <p:spPr bwMode="auto">
                <a:xfrm rot="10800000">
                  <a:off x="4686" y="3330"/>
                  <a:ext cx="144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21636 w 21636"/>
                    <a:gd name="T1" fmla="*/ 43198 h 43198"/>
                    <a:gd name="T2" fmla="*/ 21285 w 21636"/>
                    <a:gd name="T3" fmla="*/ 0 h 43198"/>
                    <a:gd name="T4" fmla="*/ 21600 w 21636"/>
                    <a:gd name="T5" fmla="*/ 21598 h 43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36" h="43198" fill="none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</a:path>
                    <a:path w="21636" h="43198" stroke="0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77" name="Arc 57"/>
                <p:cNvSpPr>
                  <a:spLocks/>
                </p:cNvSpPr>
                <p:nvPr/>
              </p:nvSpPr>
              <p:spPr bwMode="auto">
                <a:xfrm rot="10800000">
                  <a:off x="4686" y="3534"/>
                  <a:ext cx="144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21636 w 21636"/>
                    <a:gd name="T1" fmla="*/ 43198 h 43198"/>
                    <a:gd name="T2" fmla="*/ 21285 w 21636"/>
                    <a:gd name="T3" fmla="*/ 0 h 43198"/>
                    <a:gd name="T4" fmla="*/ 21600 w 21636"/>
                    <a:gd name="T5" fmla="*/ 21598 h 43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36" h="43198" fill="none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</a:path>
                    <a:path w="21636" h="43198" stroke="0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  <p:sp>
            <p:nvSpPr>
              <p:cNvPr id="158778" name="Line 58"/>
              <p:cNvSpPr>
                <a:spLocks noChangeShapeType="1"/>
              </p:cNvSpPr>
              <p:nvPr/>
            </p:nvSpPr>
            <p:spPr bwMode="auto">
              <a:xfrm>
                <a:off x="6511" y="4886"/>
                <a:ext cx="499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79" name="Line 59"/>
              <p:cNvSpPr>
                <a:spLocks noChangeShapeType="1"/>
              </p:cNvSpPr>
              <p:nvPr/>
            </p:nvSpPr>
            <p:spPr bwMode="auto">
              <a:xfrm>
                <a:off x="6505" y="5044"/>
                <a:ext cx="50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grpSp>
            <p:nvGrpSpPr>
              <p:cNvPr id="158780" name="Group 60"/>
              <p:cNvGrpSpPr>
                <a:grpSpLocks/>
              </p:cNvGrpSpPr>
              <p:nvPr/>
            </p:nvGrpSpPr>
            <p:grpSpPr bwMode="auto">
              <a:xfrm rot="-5400000">
                <a:off x="9221" y="2415"/>
                <a:ext cx="237" cy="1066"/>
                <a:chOff x="4686" y="3126"/>
                <a:chExt cx="144" cy="612"/>
              </a:xfrm>
            </p:grpSpPr>
            <p:sp>
              <p:nvSpPr>
                <p:cNvPr id="158781" name="Arc 61"/>
                <p:cNvSpPr>
                  <a:spLocks/>
                </p:cNvSpPr>
                <p:nvPr/>
              </p:nvSpPr>
              <p:spPr bwMode="auto">
                <a:xfrm rot="10800000">
                  <a:off x="4686" y="3126"/>
                  <a:ext cx="144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21636 w 21636"/>
                    <a:gd name="T1" fmla="*/ 43198 h 43198"/>
                    <a:gd name="T2" fmla="*/ 21285 w 21636"/>
                    <a:gd name="T3" fmla="*/ 0 h 43198"/>
                    <a:gd name="T4" fmla="*/ 21600 w 21636"/>
                    <a:gd name="T5" fmla="*/ 21598 h 43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36" h="43198" fill="none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</a:path>
                    <a:path w="21636" h="43198" stroke="0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82" name="Arc 62"/>
                <p:cNvSpPr>
                  <a:spLocks/>
                </p:cNvSpPr>
                <p:nvPr/>
              </p:nvSpPr>
              <p:spPr bwMode="auto">
                <a:xfrm rot="10800000">
                  <a:off x="4686" y="3330"/>
                  <a:ext cx="144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21636 w 21636"/>
                    <a:gd name="T1" fmla="*/ 43198 h 43198"/>
                    <a:gd name="T2" fmla="*/ 21285 w 21636"/>
                    <a:gd name="T3" fmla="*/ 0 h 43198"/>
                    <a:gd name="T4" fmla="*/ 21600 w 21636"/>
                    <a:gd name="T5" fmla="*/ 21598 h 43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36" h="43198" fill="none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</a:path>
                    <a:path w="21636" h="43198" stroke="0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83" name="Arc 63"/>
                <p:cNvSpPr>
                  <a:spLocks/>
                </p:cNvSpPr>
                <p:nvPr/>
              </p:nvSpPr>
              <p:spPr bwMode="auto">
                <a:xfrm rot="10800000">
                  <a:off x="4686" y="3534"/>
                  <a:ext cx="144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21636 w 21636"/>
                    <a:gd name="T1" fmla="*/ 43198 h 43198"/>
                    <a:gd name="T2" fmla="*/ 21285 w 21636"/>
                    <a:gd name="T3" fmla="*/ 0 h 43198"/>
                    <a:gd name="T4" fmla="*/ 21600 w 21636"/>
                    <a:gd name="T5" fmla="*/ 21598 h 43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36" h="43198" fill="none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</a:path>
                    <a:path w="21636" h="43198" stroke="0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  <p:sp>
            <p:nvSpPr>
              <p:cNvPr id="158784" name="Line 64"/>
              <p:cNvSpPr>
                <a:spLocks noChangeShapeType="1"/>
              </p:cNvSpPr>
              <p:nvPr/>
            </p:nvSpPr>
            <p:spPr bwMode="auto">
              <a:xfrm>
                <a:off x="8268" y="4886"/>
                <a:ext cx="499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85" name="Line 65"/>
              <p:cNvSpPr>
                <a:spLocks noChangeShapeType="1"/>
              </p:cNvSpPr>
              <p:nvPr/>
            </p:nvSpPr>
            <p:spPr bwMode="auto">
              <a:xfrm>
                <a:off x="8266" y="5040"/>
                <a:ext cx="50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86" name="Arc 66"/>
              <p:cNvSpPr>
                <a:spLocks/>
              </p:cNvSpPr>
              <p:nvPr/>
            </p:nvSpPr>
            <p:spPr bwMode="auto">
              <a:xfrm flipH="1" flipV="1">
                <a:off x="8933" y="5836"/>
                <a:ext cx="721" cy="597"/>
              </a:xfrm>
              <a:custGeom>
                <a:avLst/>
                <a:gdLst>
                  <a:gd name="G0" fmla="+- 17889 0 0"/>
                  <a:gd name="G1" fmla="+- 21600 0 0"/>
                  <a:gd name="G2" fmla="+- 21600 0 0"/>
                  <a:gd name="T0" fmla="*/ 0 w 34126"/>
                  <a:gd name="T1" fmla="*/ 9494 h 21600"/>
                  <a:gd name="T2" fmla="*/ 34126 w 34126"/>
                  <a:gd name="T3" fmla="*/ 7355 h 21600"/>
                  <a:gd name="T4" fmla="*/ 17889 w 3412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126" h="21600" fill="none" extrusionOk="0">
                    <a:moveTo>
                      <a:pt x="0" y="9494"/>
                    </a:moveTo>
                    <a:cubicBezTo>
                      <a:pt x="4018" y="3556"/>
                      <a:pt x="10720" y="-1"/>
                      <a:pt x="17889" y="0"/>
                    </a:cubicBezTo>
                    <a:cubicBezTo>
                      <a:pt x="24107" y="0"/>
                      <a:pt x="30024" y="2680"/>
                      <a:pt x="34125" y="7355"/>
                    </a:cubicBezTo>
                  </a:path>
                  <a:path w="34126" h="21600" stroke="0" extrusionOk="0">
                    <a:moveTo>
                      <a:pt x="0" y="9494"/>
                    </a:moveTo>
                    <a:cubicBezTo>
                      <a:pt x="4018" y="3556"/>
                      <a:pt x="10720" y="-1"/>
                      <a:pt x="17889" y="0"/>
                    </a:cubicBezTo>
                    <a:cubicBezTo>
                      <a:pt x="24107" y="0"/>
                      <a:pt x="30024" y="2680"/>
                      <a:pt x="34125" y="7355"/>
                    </a:cubicBezTo>
                    <a:lnTo>
                      <a:pt x="17889" y="21600"/>
                    </a:lnTo>
                    <a:close/>
                  </a:path>
                </a:pathLst>
              </a:custGeom>
              <a:noFill/>
              <a:ln w="22225">
                <a:solidFill>
                  <a:srgbClr val="CC0099"/>
                </a:solidFill>
                <a:round/>
                <a:headEnd type="triangle" w="med" len="lg"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87" name="Arc 67"/>
              <p:cNvSpPr>
                <a:spLocks/>
              </p:cNvSpPr>
              <p:nvPr/>
            </p:nvSpPr>
            <p:spPr bwMode="auto">
              <a:xfrm flipV="1">
                <a:off x="7366" y="5826"/>
                <a:ext cx="722" cy="597"/>
              </a:xfrm>
              <a:custGeom>
                <a:avLst/>
                <a:gdLst>
                  <a:gd name="G0" fmla="+- 17889 0 0"/>
                  <a:gd name="G1" fmla="+- 21600 0 0"/>
                  <a:gd name="G2" fmla="+- 21600 0 0"/>
                  <a:gd name="T0" fmla="*/ 0 w 34126"/>
                  <a:gd name="T1" fmla="*/ 9494 h 21600"/>
                  <a:gd name="T2" fmla="*/ 34126 w 34126"/>
                  <a:gd name="T3" fmla="*/ 7355 h 21600"/>
                  <a:gd name="T4" fmla="*/ 17889 w 3412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126" h="21600" fill="none" extrusionOk="0">
                    <a:moveTo>
                      <a:pt x="0" y="9494"/>
                    </a:moveTo>
                    <a:cubicBezTo>
                      <a:pt x="4018" y="3556"/>
                      <a:pt x="10720" y="-1"/>
                      <a:pt x="17889" y="0"/>
                    </a:cubicBezTo>
                    <a:cubicBezTo>
                      <a:pt x="24107" y="0"/>
                      <a:pt x="30024" y="2680"/>
                      <a:pt x="34125" y="7355"/>
                    </a:cubicBezTo>
                  </a:path>
                  <a:path w="34126" h="21600" stroke="0" extrusionOk="0">
                    <a:moveTo>
                      <a:pt x="0" y="9494"/>
                    </a:moveTo>
                    <a:cubicBezTo>
                      <a:pt x="4018" y="3556"/>
                      <a:pt x="10720" y="-1"/>
                      <a:pt x="17889" y="0"/>
                    </a:cubicBezTo>
                    <a:cubicBezTo>
                      <a:pt x="24107" y="0"/>
                      <a:pt x="30024" y="2680"/>
                      <a:pt x="34125" y="7355"/>
                    </a:cubicBezTo>
                    <a:lnTo>
                      <a:pt x="17889" y="21600"/>
                    </a:lnTo>
                    <a:close/>
                  </a:path>
                </a:pathLst>
              </a:custGeom>
              <a:noFill/>
              <a:ln w="22225">
                <a:solidFill>
                  <a:srgbClr val="CC0099"/>
                </a:solidFill>
                <a:round/>
                <a:headEnd type="triangle" w="med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CC0099"/>
                  </a:solidFill>
                </a:endParaRPr>
              </a:p>
            </p:txBody>
          </p:sp>
          <p:sp>
            <p:nvSpPr>
              <p:cNvPr id="158788" name="Line 68"/>
              <p:cNvSpPr>
                <a:spLocks noChangeShapeType="1"/>
              </p:cNvSpPr>
              <p:nvPr/>
            </p:nvSpPr>
            <p:spPr bwMode="auto">
              <a:xfrm>
                <a:off x="9960" y="4843"/>
                <a:ext cx="5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89" name="Line 69"/>
              <p:cNvSpPr>
                <a:spLocks noChangeShapeType="1"/>
              </p:cNvSpPr>
              <p:nvPr/>
            </p:nvSpPr>
            <p:spPr bwMode="auto">
              <a:xfrm>
                <a:off x="9959" y="5001"/>
                <a:ext cx="50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90" name="Line 70"/>
              <p:cNvSpPr>
                <a:spLocks noChangeShapeType="1"/>
              </p:cNvSpPr>
              <p:nvPr/>
            </p:nvSpPr>
            <p:spPr bwMode="auto">
              <a:xfrm>
                <a:off x="8527" y="5058"/>
                <a:ext cx="2" cy="14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791" name="Line 71"/>
              <p:cNvSpPr>
                <a:spLocks noChangeShapeType="1"/>
              </p:cNvSpPr>
              <p:nvPr/>
            </p:nvSpPr>
            <p:spPr bwMode="auto">
              <a:xfrm>
                <a:off x="6762" y="6527"/>
                <a:ext cx="344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grpSp>
            <p:nvGrpSpPr>
              <p:cNvPr id="158792" name="Group 72"/>
              <p:cNvGrpSpPr>
                <a:grpSpLocks/>
              </p:cNvGrpSpPr>
              <p:nvPr/>
            </p:nvGrpSpPr>
            <p:grpSpPr bwMode="auto">
              <a:xfrm>
                <a:off x="6249" y="3063"/>
                <a:ext cx="822" cy="768"/>
                <a:chOff x="6249" y="3063"/>
                <a:chExt cx="822" cy="768"/>
              </a:xfrm>
            </p:grpSpPr>
            <p:sp>
              <p:nvSpPr>
                <p:cNvPr id="158793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6249" y="3111"/>
                  <a:ext cx="72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0" i="1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I</a:t>
                  </a:r>
                  <a:r>
                    <a:rPr kumimoji="0" lang="en-US" sz="2000" b="0" i="0" u="none" strike="noStrike" cap="none" normalizeH="0" baseline="-2500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1</a:t>
                  </a:r>
                  <a:endParaRPr kumimoji="0" 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8794" name="Line 74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763" y="3228"/>
                  <a:ext cx="1" cy="380"/>
                </a:xfrm>
                <a:prstGeom prst="line">
                  <a:avLst/>
                </a:prstGeom>
                <a:noFill/>
                <a:ln w="3175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8795" name="Line 75"/>
                <p:cNvSpPr>
                  <a:spLocks noChangeShapeType="1"/>
                </p:cNvSpPr>
                <p:nvPr/>
              </p:nvSpPr>
              <p:spPr bwMode="auto">
                <a:xfrm>
                  <a:off x="6758" y="3063"/>
                  <a:ext cx="313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  <p:sp>
            <p:nvSpPr>
              <p:cNvPr id="158796" name="Text Box 76"/>
              <p:cNvSpPr txBox="1">
                <a:spLocks noChangeArrowheads="1"/>
              </p:cNvSpPr>
              <p:nvPr/>
            </p:nvSpPr>
            <p:spPr bwMode="auto">
              <a:xfrm>
                <a:off x="7953" y="4465"/>
                <a:ext cx="527" cy="1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+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–</a:t>
                </a:r>
                <a:endPara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797" name="Text Box 77"/>
              <p:cNvSpPr txBox="1">
                <a:spLocks noChangeArrowheads="1"/>
              </p:cNvSpPr>
              <p:nvPr/>
            </p:nvSpPr>
            <p:spPr bwMode="auto">
              <a:xfrm>
                <a:off x="9709" y="4263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C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798" name="Text Box 78"/>
              <p:cNvSpPr txBox="1">
                <a:spLocks noChangeArrowheads="1"/>
              </p:cNvSpPr>
              <p:nvPr/>
            </p:nvSpPr>
            <p:spPr bwMode="auto">
              <a:xfrm>
                <a:off x="6727" y="5427"/>
                <a:ext cx="183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2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направление обхода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799" name="Text Box 79"/>
              <p:cNvSpPr txBox="1">
                <a:spLocks noChangeArrowheads="1"/>
              </p:cNvSpPr>
              <p:nvPr/>
            </p:nvSpPr>
            <p:spPr bwMode="auto">
              <a:xfrm>
                <a:off x="6685" y="4891"/>
                <a:ext cx="1128" cy="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q</a:t>
                </a:r>
                <a:r>
                  <a:rPr kumimoji="0" lang="ru-RU" sz="2000" b="0" i="0" u="none" strike="noStrike" cap="none" normalizeH="0" baseline="-2500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</a:t>
                </a:r>
                <a:r>
                  <a:rPr kumimoji="0" lang="ru-RU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</a:t>
                </a: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t</a:t>
                </a:r>
                <a:r>
                  <a:rPr kumimoji="0" lang="ru-RU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)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800" name="Text Box 80"/>
              <p:cNvSpPr txBox="1">
                <a:spLocks noChangeArrowheads="1"/>
              </p:cNvSpPr>
              <p:nvPr/>
            </p:nvSpPr>
            <p:spPr bwMode="auto">
              <a:xfrm>
                <a:off x="9317" y="4895"/>
                <a:ext cx="108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q</a:t>
                </a:r>
                <a:r>
                  <a:rPr kumimoji="0" lang="ru-RU" sz="2000" b="0" i="0" u="none" strike="noStrike" cap="none" normalizeH="0" baseline="-2500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2</a:t>
                </a:r>
                <a:r>
                  <a:rPr kumimoji="0" lang="ru-RU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</a:t>
                </a: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t</a:t>
                </a:r>
                <a:r>
                  <a:rPr kumimoji="0" lang="ru-RU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)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801" name="Text Box 81"/>
              <p:cNvSpPr txBox="1">
                <a:spLocks noChangeArrowheads="1"/>
              </p:cNvSpPr>
              <p:nvPr/>
            </p:nvSpPr>
            <p:spPr bwMode="auto">
              <a:xfrm>
                <a:off x="10105" y="4395"/>
                <a:ext cx="527" cy="1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–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+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802" name="Text Box 82"/>
              <p:cNvSpPr txBox="1">
                <a:spLocks noChangeArrowheads="1"/>
              </p:cNvSpPr>
              <p:nvPr/>
            </p:nvSpPr>
            <p:spPr bwMode="auto">
              <a:xfrm>
                <a:off x="8477" y="5415"/>
                <a:ext cx="1818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2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направление обхода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803" name="Text Box 83"/>
              <p:cNvSpPr txBox="1">
                <a:spLocks noChangeArrowheads="1"/>
              </p:cNvSpPr>
              <p:nvPr/>
            </p:nvSpPr>
            <p:spPr bwMode="auto">
              <a:xfrm>
                <a:off x="9116" y="3039"/>
                <a:ext cx="629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L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804" name="Text Box 84"/>
              <p:cNvSpPr txBox="1">
                <a:spLocks noChangeArrowheads="1"/>
              </p:cNvSpPr>
              <p:nvPr/>
            </p:nvSpPr>
            <p:spPr bwMode="auto">
              <a:xfrm>
                <a:off x="6069" y="6351"/>
                <a:ext cx="720" cy="5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800" b="1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б</a:t>
                </a:r>
                <a:r>
                  <a:rPr kumimoji="0" lang="ru-RU" sz="18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) 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805" name="Text Box 85"/>
              <p:cNvSpPr txBox="1">
                <a:spLocks noChangeArrowheads="1"/>
              </p:cNvSpPr>
              <p:nvPr/>
            </p:nvSpPr>
            <p:spPr bwMode="auto">
              <a:xfrm>
                <a:off x="8097" y="3471"/>
                <a:ext cx="54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I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806" name="Line 86"/>
              <p:cNvSpPr>
                <a:spLocks noChangeShapeType="1"/>
              </p:cNvSpPr>
              <p:nvPr/>
            </p:nvSpPr>
            <p:spPr bwMode="auto">
              <a:xfrm rot="-10800000" flipH="1" flipV="1">
                <a:off x="8516" y="3468"/>
                <a:ext cx="1" cy="38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8807" name="Text Box 87"/>
              <p:cNvSpPr txBox="1">
                <a:spLocks noChangeArrowheads="1"/>
              </p:cNvSpPr>
              <p:nvPr/>
            </p:nvSpPr>
            <p:spPr bwMode="auto">
              <a:xfrm>
                <a:off x="10145" y="3167"/>
                <a:ext cx="604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I</a:t>
                </a:r>
                <a:r>
                  <a:rPr kumimoji="0" lang="en-US" sz="2000" b="0" i="0" u="none" strike="noStrike" cap="none" normalizeH="0" baseline="-2500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2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90" name="Rectangle 4"/>
          <p:cNvSpPr>
            <a:spLocks/>
          </p:cNvSpPr>
          <p:nvPr/>
        </p:nvSpPr>
        <p:spPr bwMode="auto">
          <a:xfrm>
            <a:off x="4500562" y="1357298"/>
            <a:ext cx="3143272" cy="42862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“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Вместо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”</a:t>
            </a:r>
            <a:r>
              <a:rPr lang="ru-RU" sz="2400" i="1" dirty="0" smtClean="0"/>
              <a:t> </a:t>
            </a:r>
            <a:r>
              <a:rPr lang="en-US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1/</a:t>
            </a:r>
            <a:r>
              <a:rPr lang="en-US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91" name="Выгнутая влево стрелка 90"/>
          <p:cNvSpPr/>
          <p:nvPr/>
        </p:nvSpPr>
        <p:spPr>
          <a:xfrm rot="4102182">
            <a:off x="3284737" y="612403"/>
            <a:ext cx="304937" cy="2355941"/>
          </a:xfrm>
          <a:prstGeom prst="curvedRightArrow">
            <a:avLst>
              <a:gd name="adj1" fmla="val 25000"/>
              <a:gd name="adj2" fmla="val 50000"/>
              <a:gd name="adj3" fmla="val 44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2" name="Arc 67"/>
          <p:cNvSpPr>
            <a:spLocks/>
          </p:cNvSpPr>
          <p:nvPr/>
        </p:nvSpPr>
        <p:spPr bwMode="auto">
          <a:xfrm rot="10800000" flipV="1">
            <a:off x="4857752" y="2786058"/>
            <a:ext cx="458518" cy="379095"/>
          </a:xfrm>
          <a:custGeom>
            <a:avLst/>
            <a:gdLst>
              <a:gd name="G0" fmla="+- 17889 0 0"/>
              <a:gd name="G1" fmla="+- 21600 0 0"/>
              <a:gd name="G2" fmla="+- 21600 0 0"/>
              <a:gd name="T0" fmla="*/ 0 w 34126"/>
              <a:gd name="T1" fmla="*/ 9494 h 21600"/>
              <a:gd name="T2" fmla="*/ 34126 w 34126"/>
              <a:gd name="T3" fmla="*/ 7355 h 21600"/>
              <a:gd name="T4" fmla="*/ 17889 w 3412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126" h="21600" fill="none" extrusionOk="0">
                <a:moveTo>
                  <a:pt x="0" y="9494"/>
                </a:moveTo>
                <a:cubicBezTo>
                  <a:pt x="4018" y="3556"/>
                  <a:pt x="10720" y="-1"/>
                  <a:pt x="17889" y="0"/>
                </a:cubicBezTo>
                <a:cubicBezTo>
                  <a:pt x="24107" y="0"/>
                  <a:pt x="30024" y="2680"/>
                  <a:pt x="34125" y="7355"/>
                </a:cubicBezTo>
              </a:path>
              <a:path w="34126" h="21600" stroke="0" extrusionOk="0">
                <a:moveTo>
                  <a:pt x="0" y="9494"/>
                </a:moveTo>
                <a:cubicBezTo>
                  <a:pt x="4018" y="3556"/>
                  <a:pt x="10720" y="-1"/>
                  <a:pt x="17889" y="0"/>
                </a:cubicBezTo>
                <a:cubicBezTo>
                  <a:pt x="24107" y="0"/>
                  <a:pt x="30024" y="2680"/>
                  <a:pt x="34125" y="7355"/>
                </a:cubicBezTo>
                <a:lnTo>
                  <a:pt x="17889" y="21600"/>
                </a:lnTo>
                <a:close/>
              </a:path>
            </a:pathLst>
          </a:custGeom>
          <a:noFill/>
          <a:ln w="22225">
            <a:solidFill>
              <a:srgbClr val="CC0099"/>
            </a:solidFill>
            <a:prstDash val="dash"/>
            <a:round/>
            <a:headEnd type="triangle" w="med" len="lg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rgbClr val="CC0099"/>
              </a:solidFill>
            </a:endParaRPr>
          </a:p>
        </p:txBody>
      </p:sp>
      <p:sp>
        <p:nvSpPr>
          <p:cNvPr id="93" name="Arc 67"/>
          <p:cNvSpPr>
            <a:spLocks/>
          </p:cNvSpPr>
          <p:nvPr/>
        </p:nvSpPr>
        <p:spPr bwMode="auto">
          <a:xfrm rot="10800000" flipH="1" flipV="1">
            <a:off x="5827994" y="2786058"/>
            <a:ext cx="458518" cy="379095"/>
          </a:xfrm>
          <a:custGeom>
            <a:avLst/>
            <a:gdLst>
              <a:gd name="G0" fmla="+- 17889 0 0"/>
              <a:gd name="G1" fmla="+- 21600 0 0"/>
              <a:gd name="G2" fmla="+- 21600 0 0"/>
              <a:gd name="T0" fmla="*/ 0 w 34126"/>
              <a:gd name="T1" fmla="*/ 9494 h 21600"/>
              <a:gd name="T2" fmla="*/ 34126 w 34126"/>
              <a:gd name="T3" fmla="*/ 7355 h 21600"/>
              <a:gd name="T4" fmla="*/ 17889 w 3412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126" h="21600" fill="none" extrusionOk="0">
                <a:moveTo>
                  <a:pt x="0" y="9494"/>
                </a:moveTo>
                <a:cubicBezTo>
                  <a:pt x="4018" y="3556"/>
                  <a:pt x="10720" y="-1"/>
                  <a:pt x="17889" y="0"/>
                </a:cubicBezTo>
                <a:cubicBezTo>
                  <a:pt x="24107" y="0"/>
                  <a:pt x="30024" y="2680"/>
                  <a:pt x="34125" y="7355"/>
                </a:cubicBezTo>
              </a:path>
              <a:path w="34126" h="21600" stroke="0" extrusionOk="0">
                <a:moveTo>
                  <a:pt x="0" y="9494"/>
                </a:moveTo>
                <a:cubicBezTo>
                  <a:pt x="4018" y="3556"/>
                  <a:pt x="10720" y="-1"/>
                  <a:pt x="17889" y="0"/>
                </a:cubicBezTo>
                <a:cubicBezTo>
                  <a:pt x="24107" y="0"/>
                  <a:pt x="30024" y="2680"/>
                  <a:pt x="34125" y="7355"/>
                </a:cubicBezTo>
                <a:lnTo>
                  <a:pt x="17889" y="21600"/>
                </a:lnTo>
                <a:close/>
              </a:path>
            </a:pathLst>
          </a:custGeom>
          <a:noFill/>
          <a:ln w="22225">
            <a:solidFill>
              <a:srgbClr val="CC0099"/>
            </a:solidFill>
            <a:prstDash val="dash"/>
            <a:round/>
            <a:headEnd type="triangle" w="med" len="lg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rgbClr val="CC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/>
          </p:nvPr>
        </p:nvSpPr>
        <p:spPr bwMode="auto">
          <a:xfrm>
            <a:off x="428596" y="214290"/>
            <a:ext cx="8229600" cy="539750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2.2. Связанные </a:t>
            </a:r>
            <a:r>
              <a:rPr sz="2800" b="1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колебательные </a:t>
            </a:r>
            <a:r>
              <a:rPr sz="2800" b="1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контуры</a:t>
            </a:r>
            <a:endParaRPr lang="ru-RU" sz="3000" b="1" i="1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>
          <a:xfrm>
            <a:off x="928662" y="857232"/>
            <a:ext cx="4906963" cy="719138"/>
          </a:xfrm>
        </p:spPr>
        <p:txBody>
          <a:bodyPr/>
          <a:lstStyle/>
          <a:p>
            <a:r>
              <a:rPr lang="ru-RU" sz="2800" dirty="0" smtClean="0">
                <a:solidFill>
                  <a:srgbClr val="0000FF"/>
                </a:solidFill>
              </a:rPr>
              <a:t>Ёмкостная 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smtClean="0">
                <a:solidFill>
                  <a:srgbClr val="0000FF"/>
                </a:solidFill>
              </a:rPr>
              <a:t>связь 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smtClean="0">
                <a:solidFill>
                  <a:srgbClr val="0000FF"/>
                </a:solidFill>
              </a:rPr>
              <a:t>контуров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86158" name="Group 142"/>
          <p:cNvGrpSpPr>
            <a:grpSpLocks/>
          </p:cNvGrpSpPr>
          <p:nvPr/>
        </p:nvGrpSpPr>
        <p:grpSpPr bwMode="auto">
          <a:xfrm>
            <a:off x="3529044" y="1643050"/>
            <a:ext cx="5543550" cy="4394200"/>
            <a:chOff x="1792" y="1136"/>
            <a:chExt cx="3492" cy="2768"/>
          </a:xfrm>
        </p:grpSpPr>
        <p:sp>
          <p:nvSpPr>
            <p:cNvPr id="86114" name="Text Box 98"/>
            <p:cNvSpPr txBox="1">
              <a:spLocks noChangeArrowheads="1"/>
            </p:cNvSpPr>
            <p:nvPr/>
          </p:nvSpPr>
          <p:spPr bwMode="auto">
            <a:xfrm>
              <a:off x="2472" y="1207"/>
              <a:ext cx="275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L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15" name="Text Box 99"/>
            <p:cNvSpPr txBox="1">
              <a:spLocks noChangeArrowheads="1"/>
            </p:cNvSpPr>
            <p:nvPr/>
          </p:nvSpPr>
          <p:spPr bwMode="auto">
            <a:xfrm>
              <a:off x="1871" y="1374"/>
              <a:ext cx="318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I</a:t>
              </a:r>
              <a:r>
                <a:rPr lang="en-US" sz="2800" baseline="-25000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1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16" name="Line 100"/>
            <p:cNvSpPr>
              <a:spLocks noChangeShapeType="1"/>
            </p:cNvSpPr>
            <p:nvPr/>
          </p:nvSpPr>
          <p:spPr bwMode="auto">
            <a:xfrm>
              <a:off x="4679" y="1314"/>
              <a:ext cx="1" cy="13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17" name="Line 101"/>
            <p:cNvSpPr>
              <a:spLocks noChangeShapeType="1"/>
            </p:cNvSpPr>
            <p:nvPr/>
          </p:nvSpPr>
          <p:spPr bwMode="auto">
            <a:xfrm>
              <a:off x="4679" y="2773"/>
              <a:ext cx="1" cy="11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18" name="Line 102"/>
            <p:cNvSpPr>
              <a:spLocks noChangeShapeType="1"/>
            </p:cNvSpPr>
            <p:nvPr/>
          </p:nvSpPr>
          <p:spPr bwMode="auto">
            <a:xfrm rot="10800000" flipH="1">
              <a:off x="2220" y="1435"/>
              <a:ext cx="1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19" name="Line 103"/>
            <p:cNvSpPr>
              <a:spLocks noChangeShapeType="1"/>
            </p:cNvSpPr>
            <p:nvPr/>
          </p:nvSpPr>
          <p:spPr bwMode="auto">
            <a:xfrm rot="-10800000">
              <a:off x="4681" y="1460"/>
              <a:ext cx="0" cy="3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20" name="Line 104"/>
            <p:cNvSpPr>
              <a:spLocks noChangeShapeType="1"/>
            </p:cNvSpPr>
            <p:nvPr/>
          </p:nvSpPr>
          <p:spPr bwMode="auto">
            <a:xfrm>
              <a:off x="3212" y="1314"/>
              <a:ext cx="47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21" name="Line 105"/>
            <p:cNvSpPr>
              <a:spLocks noChangeShapeType="1"/>
            </p:cNvSpPr>
            <p:nvPr/>
          </p:nvSpPr>
          <p:spPr bwMode="auto">
            <a:xfrm>
              <a:off x="2220" y="1316"/>
              <a:ext cx="1" cy="13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22" name="Line 106"/>
            <p:cNvSpPr>
              <a:spLocks noChangeShapeType="1"/>
            </p:cNvSpPr>
            <p:nvPr/>
          </p:nvSpPr>
          <p:spPr bwMode="auto">
            <a:xfrm>
              <a:off x="2222" y="2803"/>
              <a:ext cx="1" cy="10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23" name="Line 107"/>
            <p:cNvSpPr>
              <a:spLocks noChangeShapeType="1"/>
            </p:cNvSpPr>
            <p:nvPr/>
          </p:nvSpPr>
          <p:spPr bwMode="auto">
            <a:xfrm rot="5400000" flipH="1">
              <a:off x="4562" y="1197"/>
              <a:ext cx="0" cy="2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24" name="Line 108"/>
            <p:cNvSpPr>
              <a:spLocks noChangeShapeType="1"/>
            </p:cNvSpPr>
            <p:nvPr/>
          </p:nvSpPr>
          <p:spPr bwMode="auto">
            <a:xfrm rot="5400000">
              <a:off x="2802" y="1988"/>
              <a:ext cx="134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86125" name="Group 109"/>
            <p:cNvGrpSpPr>
              <a:grpSpLocks/>
            </p:cNvGrpSpPr>
            <p:nvPr/>
          </p:nvGrpSpPr>
          <p:grpSpPr bwMode="auto">
            <a:xfrm rot="-5400000">
              <a:off x="2741" y="843"/>
              <a:ext cx="178" cy="763"/>
              <a:chOff x="4686" y="3126"/>
              <a:chExt cx="144" cy="612"/>
            </a:xfrm>
          </p:grpSpPr>
          <p:sp>
            <p:nvSpPr>
              <p:cNvPr id="86126" name="Arc 110"/>
              <p:cNvSpPr>
                <a:spLocks/>
              </p:cNvSpPr>
              <p:nvPr/>
            </p:nvSpPr>
            <p:spPr bwMode="auto">
              <a:xfrm rot="10800000">
                <a:off x="4686" y="3126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127" name="Arc 111"/>
              <p:cNvSpPr>
                <a:spLocks/>
              </p:cNvSpPr>
              <p:nvPr/>
            </p:nvSpPr>
            <p:spPr bwMode="auto">
              <a:xfrm rot="10800000">
                <a:off x="4686" y="3330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128" name="Arc 112"/>
              <p:cNvSpPr>
                <a:spLocks/>
              </p:cNvSpPr>
              <p:nvPr/>
            </p:nvSpPr>
            <p:spPr bwMode="auto">
              <a:xfrm rot="10800000">
                <a:off x="4686" y="3534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86129" name="Text Box 113"/>
            <p:cNvSpPr txBox="1">
              <a:spLocks noChangeArrowheads="1"/>
            </p:cNvSpPr>
            <p:nvPr/>
          </p:nvSpPr>
          <p:spPr bwMode="auto">
            <a:xfrm>
              <a:off x="2238" y="2293"/>
              <a:ext cx="340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C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30" name="Line 114"/>
            <p:cNvSpPr>
              <a:spLocks noChangeShapeType="1"/>
            </p:cNvSpPr>
            <p:nvPr/>
          </p:nvSpPr>
          <p:spPr bwMode="auto">
            <a:xfrm>
              <a:off x="2043" y="2675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31" name="Line 115"/>
            <p:cNvSpPr>
              <a:spLocks noChangeShapeType="1"/>
            </p:cNvSpPr>
            <p:nvPr/>
          </p:nvSpPr>
          <p:spPr bwMode="auto">
            <a:xfrm>
              <a:off x="2035" y="2793"/>
              <a:ext cx="35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32" name="Text Box 116"/>
            <p:cNvSpPr txBox="1">
              <a:spLocks noChangeArrowheads="1"/>
            </p:cNvSpPr>
            <p:nvPr/>
          </p:nvSpPr>
          <p:spPr bwMode="auto">
            <a:xfrm>
              <a:off x="2022" y="2402"/>
              <a:ext cx="230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 dirty="0">
                  <a:solidFill>
                    <a:schemeClr val="accent2">
                      <a:lumMod val="50000"/>
                    </a:schemeClr>
                  </a:solidFill>
                </a:rPr>
                <a:t>–</a:t>
              </a:r>
            </a:p>
            <a:p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endParaRPr>
            </a:p>
            <a:p>
              <a:r>
                <a:rPr lang="en-US" sz="20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+</a:t>
              </a:r>
            </a:p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86133" name="Group 117"/>
            <p:cNvGrpSpPr>
              <a:grpSpLocks/>
            </p:cNvGrpSpPr>
            <p:nvPr/>
          </p:nvGrpSpPr>
          <p:grpSpPr bwMode="auto">
            <a:xfrm rot="-5400000">
              <a:off x="3976" y="844"/>
              <a:ext cx="178" cy="761"/>
              <a:chOff x="4686" y="3126"/>
              <a:chExt cx="144" cy="612"/>
            </a:xfrm>
          </p:grpSpPr>
          <p:sp>
            <p:nvSpPr>
              <p:cNvPr id="86134" name="Arc 118"/>
              <p:cNvSpPr>
                <a:spLocks/>
              </p:cNvSpPr>
              <p:nvPr/>
            </p:nvSpPr>
            <p:spPr bwMode="auto">
              <a:xfrm rot="10800000">
                <a:off x="4686" y="3126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135" name="Arc 119"/>
              <p:cNvSpPr>
                <a:spLocks/>
              </p:cNvSpPr>
              <p:nvPr/>
            </p:nvSpPr>
            <p:spPr bwMode="auto">
              <a:xfrm rot="10800000">
                <a:off x="4686" y="3330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136" name="Arc 120"/>
              <p:cNvSpPr>
                <a:spLocks/>
              </p:cNvSpPr>
              <p:nvPr/>
            </p:nvSpPr>
            <p:spPr bwMode="auto">
              <a:xfrm rot="10800000">
                <a:off x="4686" y="3534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86137" name="Line 121"/>
            <p:cNvSpPr>
              <a:spLocks noChangeShapeType="1"/>
            </p:cNvSpPr>
            <p:nvPr/>
          </p:nvSpPr>
          <p:spPr bwMode="auto">
            <a:xfrm>
              <a:off x="3298" y="2675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38" name="Line 122"/>
            <p:cNvSpPr>
              <a:spLocks noChangeShapeType="1"/>
            </p:cNvSpPr>
            <p:nvPr/>
          </p:nvSpPr>
          <p:spPr bwMode="auto">
            <a:xfrm>
              <a:off x="3296" y="2790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39" name="Text Box 123"/>
            <p:cNvSpPr txBox="1">
              <a:spLocks noChangeArrowheads="1"/>
            </p:cNvSpPr>
            <p:nvPr/>
          </p:nvSpPr>
          <p:spPr bwMode="auto">
            <a:xfrm>
              <a:off x="3481" y="2283"/>
              <a:ext cx="397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C</a:t>
              </a:r>
              <a:r>
                <a:rPr lang="ru-RU" sz="2800" baseline="-25000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1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40" name="Text Box 124"/>
            <p:cNvSpPr txBox="1">
              <a:spLocks noChangeArrowheads="1"/>
            </p:cNvSpPr>
            <p:nvPr/>
          </p:nvSpPr>
          <p:spPr bwMode="auto">
            <a:xfrm>
              <a:off x="3503" y="2785"/>
              <a:ext cx="28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28000"/>
                </a:lnSpc>
              </a:pPr>
              <a:r>
                <a:rPr lang="en-US" sz="2800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q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41" name="Text Box 125"/>
            <p:cNvSpPr txBox="1">
              <a:spLocks noChangeArrowheads="1"/>
            </p:cNvSpPr>
            <p:nvPr/>
          </p:nvSpPr>
          <p:spPr bwMode="auto">
            <a:xfrm>
              <a:off x="4728" y="1314"/>
              <a:ext cx="400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I</a:t>
              </a:r>
              <a:r>
                <a:rPr lang="en-US" sz="2800" baseline="-25000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2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43" name="Arc 127"/>
            <p:cNvSpPr>
              <a:spLocks/>
            </p:cNvSpPr>
            <p:nvPr/>
          </p:nvSpPr>
          <p:spPr bwMode="auto">
            <a:xfrm rot="10800000" flipV="1">
              <a:off x="2622" y="1572"/>
              <a:ext cx="561" cy="447"/>
            </a:xfrm>
            <a:custGeom>
              <a:avLst/>
              <a:gdLst>
                <a:gd name="G0" fmla="+- 18837 0 0"/>
                <a:gd name="G1" fmla="+- 21600 0 0"/>
                <a:gd name="G2" fmla="+- 21600 0 0"/>
                <a:gd name="T0" fmla="*/ 0 w 37110"/>
                <a:gd name="T1" fmla="*/ 11031 h 21600"/>
                <a:gd name="T2" fmla="*/ 37110 w 37110"/>
                <a:gd name="T3" fmla="*/ 10083 h 21600"/>
                <a:gd name="T4" fmla="*/ 18837 w 3711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110" h="21600" fill="none" extrusionOk="0">
                  <a:moveTo>
                    <a:pt x="-1" y="11030"/>
                  </a:moveTo>
                  <a:cubicBezTo>
                    <a:pt x="3822" y="4217"/>
                    <a:pt x="11025" y="-1"/>
                    <a:pt x="18837" y="0"/>
                  </a:cubicBezTo>
                  <a:cubicBezTo>
                    <a:pt x="26255" y="0"/>
                    <a:pt x="33154" y="3806"/>
                    <a:pt x="37110" y="10082"/>
                  </a:cubicBezTo>
                </a:path>
                <a:path w="37110" h="21600" stroke="0" extrusionOk="0">
                  <a:moveTo>
                    <a:pt x="-1" y="11030"/>
                  </a:moveTo>
                  <a:cubicBezTo>
                    <a:pt x="3822" y="4217"/>
                    <a:pt x="11025" y="-1"/>
                    <a:pt x="18837" y="0"/>
                  </a:cubicBezTo>
                  <a:cubicBezTo>
                    <a:pt x="26255" y="0"/>
                    <a:pt x="33154" y="3806"/>
                    <a:pt x="37110" y="10082"/>
                  </a:cubicBezTo>
                  <a:lnTo>
                    <a:pt x="18837" y="21600"/>
                  </a:lnTo>
                  <a:close/>
                </a:path>
              </a:pathLst>
            </a:custGeom>
            <a:noFill/>
            <a:ln w="25400">
              <a:solidFill>
                <a:srgbClr val="FF00FF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44" name="Line 128"/>
            <p:cNvSpPr>
              <a:spLocks noChangeShapeType="1"/>
            </p:cNvSpPr>
            <p:nvPr/>
          </p:nvSpPr>
          <p:spPr bwMode="auto">
            <a:xfrm>
              <a:off x="4507" y="2643"/>
              <a:ext cx="35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45" name="Line 129"/>
            <p:cNvSpPr>
              <a:spLocks noChangeShapeType="1"/>
            </p:cNvSpPr>
            <p:nvPr/>
          </p:nvSpPr>
          <p:spPr bwMode="auto">
            <a:xfrm>
              <a:off x="4500" y="2762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46" name="Line 130"/>
            <p:cNvSpPr>
              <a:spLocks noChangeShapeType="1"/>
            </p:cNvSpPr>
            <p:nvPr/>
          </p:nvSpPr>
          <p:spPr bwMode="auto">
            <a:xfrm>
              <a:off x="3477" y="2798"/>
              <a:ext cx="0" cy="110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47" name="Line 131"/>
            <p:cNvSpPr>
              <a:spLocks noChangeShapeType="1"/>
            </p:cNvSpPr>
            <p:nvPr/>
          </p:nvSpPr>
          <p:spPr bwMode="auto">
            <a:xfrm>
              <a:off x="2223" y="3903"/>
              <a:ext cx="24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48" name="Line 132"/>
            <p:cNvSpPr>
              <a:spLocks noChangeShapeType="1"/>
            </p:cNvSpPr>
            <p:nvPr/>
          </p:nvSpPr>
          <p:spPr bwMode="auto">
            <a:xfrm>
              <a:off x="2220" y="1312"/>
              <a:ext cx="224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49" name="Text Box 133"/>
            <p:cNvSpPr txBox="1">
              <a:spLocks noChangeArrowheads="1"/>
            </p:cNvSpPr>
            <p:nvPr/>
          </p:nvSpPr>
          <p:spPr bwMode="auto">
            <a:xfrm>
              <a:off x="3284" y="2397"/>
              <a:ext cx="231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+</a:t>
              </a:r>
            </a:p>
            <a:p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endParaRPr>
            </a:p>
            <a:p>
              <a:r>
                <a:rPr lang="en-US" sz="2000" dirty="0">
                  <a:solidFill>
                    <a:schemeClr val="accent2">
                      <a:lumMod val="50000"/>
                    </a:schemeClr>
                  </a:solidFill>
                </a:rPr>
                <a:t>–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endParaRPr>
            </a:p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50" name="Text Box 134"/>
            <p:cNvSpPr txBox="1">
              <a:spLocks noChangeArrowheads="1"/>
            </p:cNvSpPr>
            <p:nvPr/>
          </p:nvSpPr>
          <p:spPr bwMode="auto">
            <a:xfrm>
              <a:off x="4683" y="2387"/>
              <a:ext cx="231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–</a:t>
              </a:r>
            </a:p>
            <a:p>
              <a:endPara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endParaRPr>
            </a:p>
            <a:p>
              <a:r>
                <a:rPr lang="en-US" sz="20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+</a:t>
              </a:r>
            </a:p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51" name="Text Box 135"/>
            <p:cNvSpPr txBox="1">
              <a:spLocks noChangeArrowheads="1"/>
            </p:cNvSpPr>
            <p:nvPr/>
          </p:nvSpPr>
          <p:spPr bwMode="auto">
            <a:xfrm>
              <a:off x="4193" y="1207"/>
              <a:ext cx="275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L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52" name="Text Box 136"/>
            <p:cNvSpPr txBox="1">
              <a:spLocks noChangeArrowheads="1"/>
            </p:cNvSpPr>
            <p:nvPr/>
          </p:nvSpPr>
          <p:spPr bwMode="auto">
            <a:xfrm>
              <a:off x="4379" y="2279"/>
              <a:ext cx="361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C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53" name="Text Box 137"/>
            <p:cNvSpPr txBox="1">
              <a:spLocks noChangeArrowheads="1"/>
            </p:cNvSpPr>
            <p:nvPr/>
          </p:nvSpPr>
          <p:spPr bwMode="auto">
            <a:xfrm>
              <a:off x="2336" y="1808"/>
              <a:ext cx="1111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направление обхода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54" name="Text Box 138"/>
            <p:cNvSpPr txBox="1">
              <a:spLocks noChangeArrowheads="1"/>
            </p:cNvSpPr>
            <p:nvPr/>
          </p:nvSpPr>
          <p:spPr bwMode="auto">
            <a:xfrm>
              <a:off x="3538" y="1797"/>
              <a:ext cx="1111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направление обхода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55" name="Text Box 139"/>
            <p:cNvSpPr txBox="1">
              <a:spLocks noChangeArrowheads="1"/>
            </p:cNvSpPr>
            <p:nvPr/>
          </p:nvSpPr>
          <p:spPr bwMode="auto">
            <a:xfrm>
              <a:off x="1792" y="2795"/>
              <a:ext cx="408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28000"/>
                </a:lnSpc>
              </a:pPr>
              <a:r>
                <a:rPr lang="en-US" sz="2800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q</a:t>
              </a:r>
              <a:r>
                <a:rPr lang="ru-RU" sz="2800" baseline="-25000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1</a:t>
              </a:r>
              <a:endParaRPr lang="ru-RU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56" name="Text Box 140"/>
            <p:cNvSpPr txBox="1">
              <a:spLocks noChangeArrowheads="1"/>
            </p:cNvSpPr>
            <p:nvPr/>
          </p:nvSpPr>
          <p:spPr bwMode="auto">
            <a:xfrm>
              <a:off x="4834" y="2798"/>
              <a:ext cx="450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28000"/>
                </a:lnSpc>
              </a:pPr>
              <a:r>
                <a:rPr lang="en-US" sz="2800" i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q</a:t>
              </a:r>
              <a:r>
                <a:rPr lang="ru-RU" sz="2800" baseline="-25000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</a:rPr>
                <a:t>2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6157" name="Arc 141"/>
            <p:cNvSpPr>
              <a:spLocks/>
            </p:cNvSpPr>
            <p:nvPr/>
          </p:nvSpPr>
          <p:spPr bwMode="auto">
            <a:xfrm rot="-32400000" flipH="1" flipV="1">
              <a:off x="3816" y="1570"/>
              <a:ext cx="561" cy="447"/>
            </a:xfrm>
            <a:custGeom>
              <a:avLst/>
              <a:gdLst>
                <a:gd name="G0" fmla="+- 18837 0 0"/>
                <a:gd name="G1" fmla="+- 21600 0 0"/>
                <a:gd name="G2" fmla="+- 21600 0 0"/>
                <a:gd name="T0" fmla="*/ 0 w 37110"/>
                <a:gd name="T1" fmla="*/ 11031 h 21600"/>
                <a:gd name="T2" fmla="*/ 37110 w 37110"/>
                <a:gd name="T3" fmla="*/ 10083 h 21600"/>
                <a:gd name="T4" fmla="*/ 18837 w 3711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110" h="21600" fill="none" extrusionOk="0">
                  <a:moveTo>
                    <a:pt x="-1" y="11030"/>
                  </a:moveTo>
                  <a:cubicBezTo>
                    <a:pt x="3822" y="4217"/>
                    <a:pt x="11025" y="-1"/>
                    <a:pt x="18837" y="0"/>
                  </a:cubicBezTo>
                  <a:cubicBezTo>
                    <a:pt x="26255" y="0"/>
                    <a:pt x="33154" y="3806"/>
                    <a:pt x="37110" y="10082"/>
                  </a:cubicBezTo>
                </a:path>
                <a:path w="37110" h="21600" stroke="0" extrusionOk="0">
                  <a:moveTo>
                    <a:pt x="-1" y="11030"/>
                  </a:moveTo>
                  <a:cubicBezTo>
                    <a:pt x="3822" y="4217"/>
                    <a:pt x="11025" y="-1"/>
                    <a:pt x="18837" y="0"/>
                  </a:cubicBezTo>
                  <a:cubicBezTo>
                    <a:pt x="26255" y="0"/>
                    <a:pt x="33154" y="3806"/>
                    <a:pt x="37110" y="10082"/>
                  </a:cubicBezTo>
                  <a:lnTo>
                    <a:pt x="18837" y="21600"/>
                  </a:lnTo>
                  <a:close/>
                </a:path>
              </a:pathLst>
            </a:custGeom>
            <a:noFill/>
            <a:ln w="25400">
              <a:solidFill>
                <a:srgbClr val="FF00FF"/>
              </a:solidFill>
              <a:round/>
              <a:headEnd type="triangle" w="lg" len="lg"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214282" y="2285992"/>
            <a:ext cx="3714776" cy="4357718"/>
            <a:chOff x="214282" y="2285992"/>
            <a:chExt cx="3714776" cy="4357718"/>
          </a:xfrm>
        </p:grpSpPr>
        <p:sp>
          <p:nvSpPr>
            <p:cNvPr id="48" name="Rectangle 4"/>
            <p:cNvSpPr>
              <a:spLocks/>
            </p:cNvSpPr>
            <p:nvPr/>
          </p:nvSpPr>
          <p:spPr bwMode="auto">
            <a:xfrm>
              <a:off x="214282" y="2285992"/>
              <a:ext cx="3500462" cy="1000132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>
                <a:defRPr/>
              </a:pPr>
              <a:r>
                <a:rPr lang="en-US" sz="24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2-</a:t>
              </a:r>
              <a:r>
                <a:rPr lang="ru-RU" sz="24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е правило Кирхгофа и </a:t>
              </a:r>
              <a:r>
                <a:rPr lang="en-US" sz="24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 “</a:t>
              </a:r>
              <a:r>
                <a:rPr lang="ru-RU" sz="24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-</a:t>
              </a:r>
              <a:r>
                <a:rPr lang="en-US" sz="24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/</a:t>
              </a:r>
              <a:r>
                <a:rPr lang="ru-RU" sz="24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+</a:t>
              </a:r>
              <a:r>
                <a:rPr lang="en-US" sz="24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”</a:t>
              </a:r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:</a:t>
              </a:r>
              <a:endPara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endParaRPr>
            </a:p>
          </p:txBody>
        </p:sp>
        <p:graphicFrame>
          <p:nvGraphicFramePr>
            <p:cNvPr id="156673" name="Object 1"/>
            <p:cNvGraphicFramePr>
              <a:graphicFrameLocks noChangeAspect="1"/>
            </p:cNvGraphicFramePr>
            <p:nvPr/>
          </p:nvGraphicFramePr>
          <p:xfrm>
            <a:off x="1500166" y="3601999"/>
            <a:ext cx="1363662" cy="785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13" name="Формула" r:id="rId4" imgW="812447" imgH="469696" progId="Equation.3">
                    <p:embed/>
                  </p:oleObj>
                </mc:Choice>
                <mc:Fallback>
                  <p:oleObj name="Формула" r:id="rId4" imgW="812447" imgH="469696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0166" y="3601999"/>
                          <a:ext cx="1363662" cy="7858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6674" name="Object 2"/>
            <p:cNvGraphicFramePr>
              <a:graphicFrameLocks noChangeAspect="1"/>
            </p:cNvGraphicFramePr>
            <p:nvPr/>
          </p:nvGraphicFramePr>
          <p:xfrm>
            <a:off x="1428728" y="5214950"/>
            <a:ext cx="2168525" cy="900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14" name="Формула" r:id="rId6" imgW="1396394" imgH="583947" progId="Equation.3">
                    <p:embed/>
                  </p:oleObj>
                </mc:Choice>
                <mc:Fallback>
                  <p:oleObj name="Формула" r:id="rId6" imgW="1396394" imgH="583947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8728" y="5214950"/>
                          <a:ext cx="2168525" cy="9001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6677" name="Object 5"/>
            <p:cNvGraphicFramePr>
              <a:graphicFrameLocks noChangeAspect="1"/>
            </p:cNvGraphicFramePr>
            <p:nvPr/>
          </p:nvGraphicFramePr>
          <p:xfrm>
            <a:off x="357158" y="5214950"/>
            <a:ext cx="857256" cy="782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15" name="Формула" r:id="rId8" imgW="279360" imgH="266400" progId="Equation.3">
                    <p:embed/>
                  </p:oleObj>
                </mc:Choice>
                <mc:Fallback>
                  <p:oleObj name="Формула" r:id="rId8" imgW="279360" imgH="2664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158" y="5214950"/>
                          <a:ext cx="857256" cy="782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6680" name="Object 8"/>
            <p:cNvGraphicFramePr>
              <a:graphicFrameLocks noChangeAspect="1"/>
            </p:cNvGraphicFramePr>
            <p:nvPr/>
          </p:nvGraphicFramePr>
          <p:xfrm>
            <a:off x="381871" y="3500438"/>
            <a:ext cx="860593" cy="82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16" name="Формула" r:id="rId10" imgW="266400" imgH="266400" progId="Equation.3">
                    <p:embed/>
                  </p:oleObj>
                </mc:Choice>
                <mc:Fallback>
                  <p:oleObj name="Формула" r:id="rId10" imgW="266400" imgH="2664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871" y="3500438"/>
                          <a:ext cx="860593" cy="821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Text Box 114"/>
            <p:cNvSpPr txBox="1">
              <a:spLocks noChangeArrowheads="1"/>
            </p:cNvSpPr>
            <p:nvPr/>
          </p:nvSpPr>
          <p:spPr bwMode="auto">
            <a:xfrm>
              <a:off x="571472" y="4500570"/>
              <a:ext cx="2160938" cy="544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b="1" i="1" dirty="0">
                  <a:solidFill>
                    <a:srgbClr val="800000"/>
                  </a:solidFill>
                  <a:latin typeface="Bookman Old Style" pitchFamily="18" charset="0"/>
                </a:rPr>
                <a:t>Синфазно</a:t>
              </a:r>
            </a:p>
          </p:txBody>
        </p:sp>
        <p:sp>
          <p:nvSpPr>
            <p:cNvPr id="58" name="Text Box 114"/>
            <p:cNvSpPr txBox="1">
              <a:spLocks noChangeArrowheads="1"/>
            </p:cNvSpPr>
            <p:nvPr/>
          </p:nvSpPr>
          <p:spPr bwMode="auto">
            <a:xfrm>
              <a:off x="1714480" y="6215082"/>
              <a:ext cx="2214578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b="1" i="1" dirty="0" smtClean="0">
                  <a:solidFill>
                    <a:srgbClr val="800000"/>
                  </a:solidFill>
                  <a:latin typeface="Bookman Old Style" pitchFamily="18" charset="0"/>
                </a:rPr>
                <a:t>Противофазно</a:t>
              </a:r>
              <a:endParaRPr lang="ru-RU" b="1" i="1" dirty="0">
                <a:solidFill>
                  <a:srgbClr val="800000"/>
                </a:solidFill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/>
          </p:cNvSpPr>
          <p:nvPr>
            <p:ph type="title"/>
          </p:nvPr>
        </p:nvSpPr>
        <p:spPr bwMode="auto">
          <a:xfrm>
            <a:off x="457200" y="296863"/>
            <a:ext cx="8229600" cy="539750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0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Связанные </a:t>
            </a:r>
            <a:r>
              <a:rPr sz="3000" b="1" i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 </a:t>
            </a:r>
            <a:r>
              <a:rPr lang="ru-RU" sz="30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электрические </a:t>
            </a:r>
            <a:r>
              <a:rPr sz="3000" b="1" i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 </a:t>
            </a:r>
            <a:r>
              <a:rPr lang="ru-RU" sz="30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контуры</a:t>
            </a:r>
          </a:p>
        </p:txBody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>
          <a:xfrm>
            <a:off x="457200" y="981075"/>
            <a:ext cx="4906963" cy="719138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</a:rPr>
              <a:t>Ёмкостная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связь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контуров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03543" name="Group 119"/>
          <p:cNvGrpSpPr>
            <a:grpSpLocks/>
          </p:cNvGrpSpPr>
          <p:nvPr/>
        </p:nvGrpSpPr>
        <p:grpSpPr bwMode="auto">
          <a:xfrm>
            <a:off x="468313" y="1916113"/>
            <a:ext cx="4391025" cy="3025775"/>
            <a:chOff x="295" y="1207"/>
            <a:chExt cx="2540" cy="1751"/>
          </a:xfrm>
        </p:grpSpPr>
        <p:sp>
          <p:nvSpPr>
            <p:cNvPr id="103473" name="Text Box 49"/>
            <p:cNvSpPr txBox="1">
              <a:spLocks noChangeArrowheads="1"/>
            </p:cNvSpPr>
            <p:nvPr/>
          </p:nvSpPr>
          <p:spPr bwMode="auto">
            <a:xfrm>
              <a:off x="770" y="2570"/>
              <a:ext cx="500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2800" b="1" i="1" dirty="0">
                  <a:solidFill>
                    <a:schemeClr val="bg1"/>
                  </a:solidFill>
                  <a:latin typeface="Times New Roman" pitchFamily="18" charset="0"/>
                </a:rPr>
                <a:t>а)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03475" name="Group 51"/>
            <p:cNvGrpSpPr>
              <a:grpSpLocks/>
            </p:cNvGrpSpPr>
            <p:nvPr/>
          </p:nvGrpSpPr>
          <p:grpSpPr bwMode="auto">
            <a:xfrm>
              <a:off x="295" y="1207"/>
              <a:ext cx="2540" cy="1344"/>
              <a:chOff x="1014" y="12321"/>
              <a:chExt cx="3660" cy="1951"/>
            </a:xfrm>
          </p:grpSpPr>
          <p:grpSp>
            <p:nvGrpSpPr>
              <p:cNvPr id="103476" name="Group 52"/>
              <p:cNvGrpSpPr>
                <a:grpSpLocks/>
              </p:cNvGrpSpPr>
              <p:nvPr/>
            </p:nvGrpSpPr>
            <p:grpSpPr bwMode="auto">
              <a:xfrm>
                <a:off x="1338" y="12321"/>
                <a:ext cx="2808" cy="1951"/>
                <a:chOff x="1698" y="12681"/>
                <a:chExt cx="2448" cy="1591"/>
              </a:xfrm>
            </p:grpSpPr>
            <p:sp>
              <p:nvSpPr>
                <p:cNvPr id="103477" name="Line 53"/>
                <p:cNvSpPr>
                  <a:spLocks noChangeShapeType="1"/>
                </p:cNvSpPr>
                <p:nvPr/>
              </p:nvSpPr>
              <p:spPr bwMode="auto">
                <a:xfrm>
                  <a:off x="3985" y="12782"/>
                  <a:ext cx="2" cy="74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478" name="Line 54"/>
                <p:cNvSpPr>
                  <a:spLocks noChangeShapeType="1"/>
                </p:cNvSpPr>
                <p:nvPr/>
              </p:nvSpPr>
              <p:spPr bwMode="auto">
                <a:xfrm>
                  <a:off x="3973" y="13630"/>
                  <a:ext cx="1" cy="62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479" name="Line 55"/>
                <p:cNvSpPr>
                  <a:spLocks noChangeShapeType="1"/>
                </p:cNvSpPr>
                <p:nvPr/>
              </p:nvSpPr>
              <p:spPr bwMode="auto">
                <a:xfrm>
                  <a:off x="2724" y="12782"/>
                  <a:ext cx="38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480" name="Line 56"/>
                <p:cNvSpPr>
                  <a:spLocks noChangeShapeType="1"/>
                </p:cNvSpPr>
                <p:nvPr/>
              </p:nvSpPr>
              <p:spPr bwMode="auto">
                <a:xfrm>
                  <a:off x="1860" y="12793"/>
                  <a:ext cx="1" cy="77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481" name="Line 57"/>
                <p:cNvSpPr>
                  <a:spLocks noChangeShapeType="1"/>
                </p:cNvSpPr>
                <p:nvPr/>
              </p:nvSpPr>
              <p:spPr bwMode="auto">
                <a:xfrm>
                  <a:off x="1860" y="13666"/>
                  <a:ext cx="1" cy="59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482" name="Line 58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881" y="12684"/>
                  <a:ext cx="0" cy="19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483" name="Line 59"/>
                <p:cNvSpPr>
                  <a:spLocks noChangeShapeType="1"/>
                </p:cNvSpPr>
                <p:nvPr/>
              </p:nvSpPr>
              <p:spPr bwMode="auto">
                <a:xfrm rot="5400000">
                  <a:off x="2559" y="13168"/>
                  <a:ext cx="77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grpSp>
              <p:nvGrpSpPr>
                <p:cNvPr id="103484" name="Group 60"/>
                <p:cNvGrpSpPr>
                  <a:grpSpLocks/>
                </p:cNvGrpSpPr>
                <p:nvPr/>
              </p:nvGrpSpPr>
              <p:grpSpPr bwMode="auto">
                <a:xfrm rot="-5400000">
                  <a:off x="2334" y="12402"/>
                  <a:ext cx="101" cy="660"/>
                  <a:chOff x="4686" y="3126"/>
                  <a:chExt cx="144" cy="612"/>
                </a:xfrm>
              </p:grpSpPr>
              <p:sp>
                <p:nvSpPr>
                  <p:cNvPr id="103485" name="Arc 61"/>
                  <p:cNvSpPr>
                    <a:spLocks/>
                  </p:cNvSpPr>
                  <p:nvPr/>
                </p:nvSpPr>
                <p:spPr bwMode="auto">
                  <a:xfrm rot="10800000">
                    <a:off x="4686" y="3126"/>
                    <a:ext cx="144" cy="204"/>
                  </a:xfrm>
                  <a:custGeom>
                    <a:avLst/>
                    <a:gdLst>
                      <a:gd name="G0" fmla="+- 21600 0 0"/>
                      <a:gd name="G1" fmla="+- 21598 0 0"/>
                      <a:gd name="G2" fmla="+- 21600 0 0"/>
                      <a:gd name="T0" fmla="*/ 21636 w 21636"/>
                      <a:gd name="T1" fmla="*/ 43198 h 43198"/>
                      <a:gd name="T2" fmla="*/ 21285 w 21636"/>
                      <a:gd name="T3" fmla="*/ 0 h 43198"/>
                      <a:gd name="T4" fmla="*/ 21600 w 21636"/>
                      <a:gd name="T5" fmla="*/ 21598 h 43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36" h="43198" fill="none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</a:path>
                      <a:path w="21636" h="43198" stroke="0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  <a:lnTo>
                          <a:pt x="21600" y="21598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03486" name="Arc 62"/>
                  <p:cNvSpPr>
                    <a:spLocks/>
                  </p:cNvSpPr>
                  <p:nvPr/>
                </p:nvSpPr>
                <p:spPr bwMode="auto">
                  <a:xfrm rot="10800000">
                    <a:off x="4686" y="3330"/>
                    <a:ext cx="144" cy="204"/>
                  </a:xfrm>
                  <a:custGeom>
                    <a:avLst/>
                    <a:gdLst>
                      <a:gd name="G0" fmla="+- 21600 0 0"/>
                      <a:gd name="G1" fmla="+- 21598 0 0"/>
                      <a:gd name="G2" fmla="+- 21600 0 0"/>
                      <a:gd name="T0" fmla="*/ 21636 w 21636"/>
                      <a:gd name="T1" fmla="*/ 43198 h 43198"/>
                      <a:gd name="T2" fmla="*/ 21285 w 21636"/>
                      <a:gd name="T3" fmla="*/ 0 h 43198"/>
                      <a:gd name="T4" fmla="*/ 21600 w 21636"/>
                      <a:gd name="T5" fmla="*/ 21598 h 43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36" h="43198" fill="none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</a:path>
                      <a:path w="21636" h="43198" stroke="0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  <a:lnTo>
                          <a:pt x="21600" y="21598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03487" name="Arc 63"/>
                  <p:cNvSpPr>
                    <a:spLocks/>
                  </p:cNvSpPr>
                  <p:nvPr/>
                </p:nvSpPr>
                <p:spPr bwMode="auto">
                  <a:xfrm rot="10800000">
                    <a:off x="4686" y="3534"/>
                    <a:ext cx="144" cy="204"/>
                  </a:xfrm>
                  <a:custGeom>
                    <a:avLst/>
                    <a:gdLst>
                      <a:gd name="G0" fmla="+- 21600 0 0"/>
                      <a:gd name="G1" fmla="+- 21598 0 0"/>
                      <a:gd name="G2" fmla="+- 21600 0 0"/>
                      <a:gd name="T0" fmla="*/ 21636 w 21636"/>
                      <a:gd name="T1" fmla="*/ 43198 h 43198"/>
                      <a:gd name="T2" fmla="*/ 21285 w 21636"/>
                      <a:gd name="T3" fmla="*/ 0 h 43198"/>
                      <a:gd name="T4" fmla="*/ 21600 w 21636"/>
                      <a:gd name="T5" fmla="*/ 21598 h 43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36" h="43198" fill="none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</a:path>
                      <a:path w="21636" h="43198" stroke="0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  <a:lnTo>
                          <a:pt x="21600" y="21598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03488" name="Line 64"/>
                <p:cNvSpPr>
                  <a:spLocks noChangeShapeType="1"/>
                </p:cNvSpPr>
                <p:nvPr/>
              </p:nvSpPr>
              <p:spPr bwMode="auto">
                <a:xfrm>
                  <a:off x="1705" y="13562"/>
                  <a:ext cx="309" cy="0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489" name="Line 65"/>
                <p:cNvSpPr>
                  <a:spLocks noChangeShapeType="1"/>
                </p:cNvSpPr>
                <p:nvPr/>
              </p:nvSpPr>
              <p:spPr bwMode="auto">
                <a:xfrm>
                  <a:off x="1698" y="13650"/>
                  <a:ext cx="310" cy="1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grpSp>
              <p:nvGrpSpPr>
                <p:cNvPr id="103490" name="Group 66"/>
                <p:cNvGrpSpPr>
                  <a:grpSpLocks/>
                </p:cNvGrpSpPr>
                <p:nvPr/>
              </p:nvGrpSpPr>
              <p:grpSpPr bwMode="auto">
                <a:xfrm rot="-5400000">
                  <a:off x="3403" y="12403"/>
                  <a:ext cx="101" cy="658"/>
                  <a:chOff x="4686" y="3126"/>
                  <a:chExt cx="144" cy="612"/>
                </a:xfrm>
              </p:grpSpPr>
              <p:sp>
                <p:nvSpPr>
                  <p:cNvPr id="103491" name="Arc 67"/>
                  <p:cNvSpPr>
                    <a:spLocks/>
                  </p:cNvSpPr>
                  <p:nvPr/>
                </p:nvSpPr>
                <p:spPr bwMode="auto">
                  <a:xfrm rot="10800000">
                    <a:off x="4686" y="3126"/>
                    <a:ext cx="144" cy="204"/>
                  </a:xfrm>
                  <a:custGeom>
                    <a:avLst/>
                    <a:gdLst>
                      <a:gd name="G0" fmla="+- 21600 0 0"/>
                      <a:gd name="G1" fmla="+- 21598 0 0"/>
                      <a:gd name="G2" fmla="+- 21600 0 0"/>
                      <a:gd name="T0" fmla="*/ 21636 w 21636"/>
                      <a:gd name="T1" fmla="*/ 43198 h 43198"/>
                      <a:gd name="T2" fmla="*/ 21285 w 21636"/>
                      <a:gd name="T3" fmla="*/ 0 h 43198"/>
                      <a:gd name="T4" fmla="*/ 21600 w 21636"/>
                      <a:gd name="T5" fmla="*/ 21598 h 43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36" h="43198" fill="none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</a:path>
                      <a:path w="21636" h="43198" stroke="0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  <a:lnTo>
                          <a:pt x="21600" y="21598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03492" name="Arc 68"/>
                  <p:cNvSpPr>
                    <a:spLocks/>
                  </p:cNvSpPr>
                  <p:nvPr/>
                </p:nvSpPr>
                <p:spPr bwMode="auto">
                  <a:xfrm rot="10800000">
                    <a:off x="4686" y="3330"/>
                    <a:ext cx="144" cy="204"/>
                  </a:xfrm>
                  <a:custGeom>
                    <a:avLst/>
                    <a:gdLst>
                      <a:gd name="G0" fmla="+- 21600 0 0"/>
                      <a:gd name="G1" fmla="+- 21598 0 0"/>
                      <a:gd name="G2" fmla="+- 21600 0 0"/>
                      <a:gd name="T0" fmla="*/ 21636 w 21636"/>
                      <a:gd name="T1" fmla="*/ 43198 h 43198"/>
                      <a:gd name="T2" fmla="*/ 21285 w 21636"/>
                      <a:gd name="T3" fmla="*/ 0 h 43198"/>
                      <a:gd name="T4" fmla="*/ 21600 w 21636"/>
                      <a:gd name="T5" fmla="*/ 21598 h 43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36" h="43198" fill="none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</a:path>
                      <a:path w="21636" h="43198" stroke="0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  <a:lnTo>
                          <a:pt x="21600" y="21598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03493" name="Arc 69"/>
                  <p:cNvSpPr>
                    <a:spLocks/>
                  </p:cNvSpPr>
                  <p:nvPr/>
                </p:nvSpPr>
                <p:spPr bwMode="auto">
                  <a:xfrm rot="10800000">
                    <a:off x="4686" y="3534"/>
                    <a:ext cx="144" cy="204"/>
                  </a:xfrm>
                  <a:custGeom>
                    <a:avLst/>
                    <a:gdLst>
                      <a:gd name="G0" fmla="+- 21600 0 0"/>
                      <a:gd name="G1" fmla="+- 21598 0 0"/>
                      <a:gd name="G2" fmla="+- 21600 0 0"/>
                      <a:gd name="T0" fmla="*/ 21636 w 21636"/>
                      <a:gd name="T1" fmla="*/ 43198 h 43198"/>
                      <a:gd name="T2" fmla="*/ 21285 w 21636"/>
                      <a:gd name="T3" fmla="*/ 0 h 43198"/>
                      <a:gd name="T4" fmla="*/ 21600 w 21636"/>
                      <a:gd name="T5" fmla="*/ 21598 h 43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36" h="43198" fill="none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</a:path>
                      <a:path w="21636" h="43198" stroke="0" extrusionOk="0">
                        <a:moveTo>
                          <a:pt x="21635" y="43197"/>
                        </a:moveTo>
                        <a:cubicBezTo>
                          <a:pt x="21623" y="43197"/>
                          <a:pt x="21611" y="43197"/>
                          <a:pt x="21600" y="43198"/>
                        </a:cubicBezTo>
                        <a:cubicBezTo>
                          <a:pt x="9670" y="43198"/>
                          <a:pt x="0" y="33527"/>
                          <a:pt x="0" y="21598"/>
                        </a:cubicBezTo>
                        <a:cubicBezTo>
                          <a:pt x="-1" y="9791"/>
                          <a:pt x="9479" y="172"/>
                          <a:pt x="21285" y="0"/>
                        </a:cubicBezTo>
                        <a:lnTo>
                          <a:pt x="21600" y="21598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03494" name="Line 70"/>
                <p:cNvSpPr>
                  <a:spLocks noChangeShapeType="1"/>
                </p:cNvSpPr>
                <p:nvPr/>
              </p:nvSpPr>
              <p:spPr bwMode="auto">
                <a:xfrm>
                  <a:off x="2790" y="13562"/>
                  <a:ext cx="310" cy="0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495" name="Line 71"/>
                <p:cNvSpPr>
                  <a:spLocks noChangeShapeType="1"/>
                </p:cNvSpPr>
                <p:nvPr/>
              </p:nvSpPr>
              <p:spPr bwMode="auto">
                <a:xfrm>
                  <a:off x="2784" y="13648"/>
                  <a:ext cx="309" cy="2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496" name="Arc 72"/>
                <p:cNvSpPr>
                  <a:spLocks/>
                </p:cNvSpPr>
                <p:nvPr/>
              </p:nvSpPr>
              <p:spPr bwMode="auto">
                <a:xfrm flipV="1">
                  <a:off x="2185" y="13250"/>
                  <a:ext cx="546" cy="512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1757 w 41757"/>
                    <a:gd name="T1" fmla="*/ 29363 h 43200"/>
                    <a:gd name="T2" fmla="*/ 37837 w 41757"/>
                    <a:gd name="T3" fmla="*/ 7355 h 43200"/>
                    <a:gd name="T4" fmla="*/ 21600 w 41757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1757" h="43200" fill="none" extrusionOk="0">
                      <a:moveTo>
                        <a:pt x="41756" y="29362"/>
                      </a:moveTo>
                      <a:cubicBezTo>
                        <a:pt x="38545" y="37699"/>
                        <a:pt x="30533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7818" y="-1"/>
                        <a:pt x="33735" y="2680"/>
                        <a:pt x="37836" y="7355"/>
                      </a:cubicBezTo>
                    </a:path>
                    <a:path w="41757" h="43200" stroke="0" extrusionOk="0">
                      <a:moveTo>
                        <a:pt x="41756" y="29362"/>
                      </a:moveTo>
                      <a:cubicBezTo>
                        <a:pt x="38545" y="37699"/>
                        <a:pt x="30533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7818" y="-1"/>
                        <a:pt x="33735" y="2680"/>
                        <a:pt x="37836" y="73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FF"/>
                  </a:solidFill>
                  <a:round/>
                  <a:headEnd type="triangle" w="lg" len="med"/>
                  <a:tailEnd/>
                </a:ln>
                <a:effectLst/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497" name="Line 73"/>
                <p:cNvSpPr>
                  <a:spLocks noChangeShapeType="1"/>
                </p:cNvSpPr>
                <p:nvPr/>
              </p:nvSpPr>
              <p:spPr bwMode="auto">
                <a:xfrm>
                  <a:off x="3837" y="13544"/>
                  <a:ext cx="309" cy="0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498" name="Line 74"/>
                <p:cNvSpPr>
                  <a:spLocks noChangeShapeType="1"/>
                </p:cNvSpPr>
                <p:nvPr/>
              </p:nvSpPr>
              <p:spPr bwMode="auto">
                <a:xfrm>
                  <a:off x="3830" y="13632"/>
                  <a:ext cx="309" cy="1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499" name="Line 75"/>
                <p:cNvSpPr>
                  <a:spLocks noChangeShapeType="1"/>
                </p:cNvSpPr>
                <p:nvPr/>
              </p:nvSpPr>
              <p:spPr bwMode="auto">
                <a:xfrm>
                  <a:off x="2955" y="13644"/>
                  <a:ext cx="1" cy="62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500" name="Line 76"/>
                <p:cNvSpPr>
                  <a:spLocks noChangeShapeType="1"/>
                </p:cNvSpPr>
                <p:nvPr/>
              </p:nvSpPr>
              <p:spPr bwMode="auto">
                <a:xfrm>
                  <a:off x="1861" y="14266"/>
                  <a:ext cx="211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501" name="Line 77"/>
                <p:cNvSpPr>
                  <a:spLocks noChangeShapeType="1"/>
                </p:cNvSpPr>
                <p:nvPr/>
              </p:nvSpPr>
              <p:spPr bwMode="auto">
                <a:xfrm>
                  <a:off x="1857" y="12781"/>
                  <a:ext cx="19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3502" name="Arc 78"/>
                <p:cNvSpPr>
                  <a:spLocks/>
                </p:cNvSpPr>
                <p:nvPr/>
              </p:nvSpPr>
              <p:spPr bwMode="auto">
                <a:xfrm flipV="1">
                  <a:off x="3159" y="13255"/>
                  <a:ext cx="546" cy="513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1757 w 41757"/>
                    <a:gd name="T1" fmla="*/ 29363 h 43200"/>
                    <a:gd name="T2" fmla="*/ 37837 w 41757"/>
                    <a:gd name="T3" fmla="*/ 7355 h 43200"/>
                    <a:gd name="T4" fmla="*/ 21600 w 41757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1757" h="43200" fill="none" extrusionOk="0">
                      <a:moveTo>
                        <a:pt x="41756" y="29362"/>
                      </a:moveTo>
                      <a:cubicBezTo>
                        <a:pt x="38545" y="37699"/>
                        <a:pt x="30533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7818" y="-1"/>
                        <a:pt x="33735" y="2680"/>
                        <a:pt x="37836" y="7355"/>
                      </a:cubicBezTo>
                    </a:path>
                    <a:path w="41757" h="43200" stroke="0" extrusionOk="0">
                      <a:moveTo>
                        <a:pt x="41756" y="29362"/>
                      </a:moveTo>
                      <a:cubicBezTo>
                        <a:pt x="38545" y="37699"/>
                        <a:pt x="30533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7818" y="-1"/>
                        <a:pt x="33735" y="2680"/>
                        <a:pt x="37836" y="73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FF"/>
                  </a:solidFill>
                  <a:round/>
                  <a:headEnd type="triangle" w="lg" len="med"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grpSp>
            <p:nvGrpSpPr>
              <p:cNvPr id="103503" name="Group 79"/>
              <p:cNvGrpSpPr>
                <a:grpSpLocks/>
              </p:cNvGrpSpPr>
              <p:nvPr/>
            </p:nvGrpSpPr>
            <p:grpSpPr bwMode="auto">
              <a:xfrm>
                <a:off x="1014" y="12549"/>
                <a:ext cx="720" cy="720"/>
                <a:chOff x="1014" y="12549"/>
                <a:chExt cx="720" cy="720"/>
              </a:xfrm>
            </p:grpSpPr>
            <p:sp>
              <p:nvSpPr>
                <p:cNvPr id="103504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1014" y="12549"/>
                  <a:ext cx="72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2000" i="1" dirty="0">
                      <a:solidFill>
                        <a:srgbClr val="000000"/>
                      </a:solidFill>
                      <a:latin typeface="Times New Roman" pitchFamily="18" charset="0"/>
                    </a:rPr>
                    <a:t>I</a:t>
                  </a:r>
                  <a:r>
                    <a:rPr lang="en-US" sz="2000" baseline="-2500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  <a:endParaRPr lang="ru-RU" dirty="0"/>
                </a:p>
              </p:txBody>
            </p:sp>
            <p:sp>
              <p:nvSpPr>
                <p:cNvPr id="103505" name="Line 8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528" y="12666"/>
                  <a:ext cx="1" cy="380"/>
                </a:xfrm>
                <a:prstGeom prst="line">
                  <a:avLst/>
                </a:prstGeom>
                <a:noFill/>
                <a:ln w="3175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sp>
            <p:nvSpPr>
              <p:cNvPr id="103506" name="Text Box 82"/>
              <p:cNvSpPr txBox="1">
                <a:spLocks noChangeArrowheads="1"/>
              </p:cNvSpPr>
              <p:nvPr/>
            </p:nvSpPr>
            <p:spPr bwMode="auto">
              <a:xfrm>
                <a:off x="3954" y="12417"/>
                <a:ext cx="72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000" i="1" dirty="0">
                    <a:solidFill>
                      <a:srgbClr val="000000"/>
                    </a:solidFill>
                    <a:latin typeface="Times New Roman" pitchFamily="18" charset="0"/>
                  </a:rPr>
                  <a:t>I</a:t>
                </a:r>
                <a:r>
                  <a:rPr lang="ru-RU" sz="2000" baseline="-25000" dirty="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endParaRPr lang="ru-RU" dirty="0"/>
              </a:p>
            </p:txBody>
          </p:sp>
          <p:sp>
            <p:nvSpPr>
              <p:cNvPr id="103507" name="Line 83"/>
              <p:cNvSpPr>
                <a:spLocks noChangeShapeType="1"/>
              </p:cNvSpPr>
              <p:nvPr/>
            </p:nvSpPr>
            <p:spPr bwMode="auto">
              <a:xfrm rot="-10800000" flipH="1" flipV="1">
                <a:off x="3964" y="12618"/>
                <a:ext cx="1" cy="380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103538" name="Text Box 114"/>
            <p:cNvSpPr txBox="1">
              <a:spLocks noChangeArrowheads="1"/>
            </p:cNvSpPr>
            <p:nvPr/>
          </p:nvSpPr>
          <p:spPr bwMode="auto">
            <a:xfrm>
              <a:off x="1111" y="2616"/>
              <a:ext cx="1250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2400" b="1" dirty="0">
                  <a:solidFill>
                    <a:srgbClr val="800000"/>
                  </a:solidFill>
                  <a:latin typeface="Bookman Old Style" pitchFamily="18" charset="0"/>
                </a:rPr>
                <a:t>Синфазно</a:t>
              </a:r>
            </a:p>
          </p:txBody>
        </p:sp>
      </p:grpSp>
      <p:grpSp>
        <p:nvGrpSpPr>
          <p:cNvPr id="103542" name="Group 118"/>
          <p:cNvGrpSpPr>
            <a:grpSpLocks/>
          </p:cNvGrpSpPr>
          <p:nvPr/>
        </p:nvGrpSpPr>
        <p:grpSpPr bwMode="auto">
          <a:xfrm>
            <a:off x="4214810" y="2857496"/>
            <a:ext cx="4486718" cy="3100669"/>
            <a:chOff x="3121" y="2251"/>
            <a:chExt cx="2363" cy="1642"/>
          </a:xfrm>
        </p:grpSpPr>
        <p:sp>
          <p:nvSpPr>
            <p:cNvPr id="103474" name="Text Box 50"/>
            <p:cNvSpPr txBox="1">
              <a:spLocks noChangeArrowheads="1"/>
            </p:cNvSpPr>
            <p:nvPr/>
          </p:nvSpPr>
          <p:spPr bwMode="auto">
            <a:xfrm>
              <a:off x="3121" y="3538"/>
              <a:ext cx="327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2800" b="1" i="1" dirty="0">
                  <a:solidFill>
                    <a:schemeClr val="bg1"/>
                  </a:solidFill>
                  <a:latin typeface="Times New Roman" pitchFamily="18" charset="0"/>
                </a:rPr>
                <a:t>б)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sp>
          <p:nvSpPr>
            <p:cNvPr id="103508" name="Line 84"/>
            <p:cNvSpPr>
              <a:spLocks noChangeShapeType="1"/>
            </p:cNvSpPr>
            <p:nvPr/>
          </p:nvSpPr>
          <p:spPr bwMode="auto">
            <a:xfrm>
              <a:off x="5021" y="2333"/>
              <a:ext cx="2" cy="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09" name="Line 85"/>
            <p:cNvSpPr>
              <a:spLocks noChangeShapeType="1"/>
            </p:cNvSpPr>
            <p:nvPr/>
          </p:nvSpPr>
          <p:spPr bwMode="auto">
            <a:xfrm>
              <a:off x="5013" y="3015"/>
              <a:ext cx="0" cy="5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10" name="Line 86"/>
            <p:cNvSpPr>
              <a:spLocks noChangeShapeType="1"/>
            </p:cNvSpPr>
            <p:nvPr/>
          </p:nvSpPr>
          <p:spPr bwMode="auto">
            <a:xfrm>
              <a:off x="4081" y="2333"/>
              <a:ext cx="2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11" name="Line 87"/>
            <p:cNvSpPr>
              <a:spLocks noChangeShapeType="1"/>
            </p:cNvSpPr>
            <p:nvPr/>
          </p:nvSpPr>
          <p:spPr bwMode="auto">
            <a:xfrm>
              <a:off x="3437" y="2341"/>
              <a:ext cx="1" cy="6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12" name="Line 88"/>
            <p:cNvSpPr>
              <a:spLocks noChangeShapeType="1"/>
            </p:cNvSpPr>
            <p:nvPr/>
          </p:nvSpPr>
          <p:spPr bwMode="auto">
            <a:xfrm>
              <a:off x="3437" y="3044"/>
              <a:ext cx="1" cy="4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13" name="Line 89"/>
            <p:cNvSpPr>
              <a:spLocks noChangeShapeType="1"/>
            </p:cNvSpPr>
            <p:nvPr/>
          </p:nvSpPr>
          <p:spPr bwMode="auto">
            <a:xfrm rot="5400000" flipH="1">
              <a:off x="4944" y="2260"/>
              <a:ext cx="0" cy="1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14" name="Line 90"/>
            <p:cNvSpPr>
              <a:spLocks noChangeShapeType="1"/>
            </p:cNvSpPr>
            <p:nvPr/>
          </p:nvSpPr>
          <p:spPr bwMode="auto">
            <a:xfrm rot="5400000">
              <a:off x="3935" y="2644"/>
              <a:ext cx="62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grpSp>
          <p:nvGrpSpPr>
            <p:cNvPr id="103515" name="Group 91"/>
            <p:cNvGrpSpPr>
              <a:grpSpLocks/>
            </p:cNvGrpSpPr>
            <p:nvPr/>
          </p:nvGrpSpPr>
          <p:grpSpPr bwMode="auto">
            <a:xfrm rot="-5400000">
              <a:off x="3788" y="2046"/>
              <a:ext cx="82" cy="492"/>
              <a:chOff x="4686" y="3126"/>
              <a:chExt cx="144" cy="612"/>
            </a:xfrm>
          </p:grpSpPr>
          <p:sp>
            <p:nvSpPr>
              <p:cNvPr id="103516" name="Arc 92"/>
              <p:cNvSpPr>
                <a:spLocks/>
              </p:cNvSpPr>
              <p:nvPr/>
            </p:nvSpPr>
            <p:spPr bwMode="auto">
              <a:xfrm rot="10800000">
                <a:off x="4686" y="3126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3517" name="Arc 93"/>
              <p:cNvSpPr>
                <a:spLocks/>
              </p:cNvSpPr>
              <p:nvPr/>
            </p:nvSpPr>
            <p:spPr bwMode="auto">
              <a:xfrm rot="10800000">
                <a:off x="4686" y="3330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3518" name="Arc 94"/>
              <p:cNvSpPr>
                <a:spLocks/>
              </p:cNvSpPr>
              <p:nvPr/>
            </p:nvSpPr>
            <p:spPr bwMode="auto">
              <a:xfrm rot="10800000">
                <a:off x="4686" y="3534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103519" name="Line 95"/>
            <p:cNvSpPr>
              <a:spLocks noChangeShapeType="1"/>
            </p:cNvSpPr>
            <p:nvPr/>
          </p:nvSpPr>
          <p:spPr bwMode="auto">
            <a:xfrm>
              <a:off x="3321" y="2960"/>
              <a:ext cx="231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20" name="Line 96"/>
            <p:cNvSpPr>
              <a:spLocks noChangeShapeType="1"/>
            </p:cNvSpPr>
            <p:nvPr/>
          </p:nvSpPr>
          <p:spPr bwMode="auto">
            <a:xfrm>
              <a:off x="3317" y="3031"/>
              <a:ext cx="2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grpSp>
          <p:nvGrpSpPr>
            <p:cNvPr id="103521" name="Group 97"/>
            <p:cNvGrpSpPr>
              <a:grpSpLocks/>
            </p:cNvGrpSpPr>
            <p:nvPr/>
          </p:nvGrpSpPr>
          <p:grpSpPr bwMode="auto">
            <a:xfrm rot="-5400000">
              <a:off x="4585" y="2046"/>
              <a:ext cx="82" cy="491"/>
              <a:chOff x="4686" y="3126"/>
              <a:chExt cx="144" cy="612"/>
            </a:xfrm>
          </p:grpSpPr>
          <p:sp>
            <p:nvSpPr>
              <p:cNvPr id="103522" name="Arc 98"/>
              <p:cNvSpPr>
                <a:spLocks/>
              </p:cNvSpPr>
              <p:nvPr/>
            </p:nvSpPr>
            <p:spPr bwMode="auto">
              <a:xfrm rot="10800000">
                <a:off x="4686" y="3126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3523" name="Arc 99"/>
              <p:cNvSpPr>
                <a:spLocks/>
              </p:cNvSpPr>
              <p:nvPr/>
            </p:nvSpPr>
            <p:spPr bwMode="auto">
              <a:xfrm rot="10800000">
                <a:off x="4686" y="3330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3524" name="Arc 100"/>
              <p:cNvSpPr>
                <a:spLocks/>
              </p:cNvSpPr>
              <p:nvPr/>
            </p:nvSpPr>
            <p:spPr bwMode="auto">
              <a:xfrm rot="10800000">
                <a:off x="4686" y="3534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103525" name="Line 101"/>
            <p:cNvSpPr>
              <a:spLocks noChangeShapeType="1"/>
            </p:cNvSpPr>
            <p:nvPr/>
          </p:nvSpPr>
          <p:spPr bwMode="auto">
            <a:xfrm>
              <a:off x="4131" y="2960"/>
              <a:ext cx="2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26" name="Line 102"/>
            <p:cNvSpPr>
              <a:spLocks noChangeShapeType="1"/>
            </p:cNvSpPr>
            <p:nvPr/>
          </p:nvSpPr>
          <p:spPr bwMode="auto">
            <a:xfrm>
              <a:off x="4127" y="3030"/>
              <a:ext cx="229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27" name="Arc 103"/>
            <p:cNvSpPr>
              <a:spLocks/>
            </p:cNvSpPr>
            <p:nvPr/>
          </p:nvSpPr>
          <p:spPr bwMode="auto">
            <a:xfrm flipV="1">
              <a:off x="3680" y="2709"/>
              <a:ext cx="407" cy="41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1757 w 41757"/>
                <a:gd name="T1" fmla="*/ 29363 h 43200"/>
                <a:gd name="T2" fmla="*/ 37837 w 41757"/>
                <a:gd name="T3" fmla="*/ 7355 h 43200"/>
                <a:gd name="T4" fmla="*/ 21600 w 41757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757" h="43200" fill="none" extrusionOk="0">
                  <a:moveTo>
                    <a:pt x="41756" y="29362"/>
                  </a:moveTo>
                  <a:cubicBezTo>
                    <a:pt x="38545" y="37699"/>
                    <a:pt x="30533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818" y="-1"/>
                    <a:pt x="33735" y="2680"/>
                    <a:pt x="37836" y="7355"/>
                  </a:cubicBezTo>
                </a:path>
                <a:path w="41757" h="43200" stroke="0" extrusionOk="0">
                  <a:moveTo>
                    <a:pt x="41756" y="29362"/>
                  </a:moveTo>
                  <a:cubicBezTo>
                    <a:pt x="38545" y="37699"/>
                    <a:pt x="30533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818" y="-1"/>
                    <a:pt x="33735" y="2680"/>
                    <a:pt x="37836" y="735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00FF"/>
              </a:solidFill>
              <a:round/>
              <a:headEnd type="triangle" w="lg" len="med"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28" name="Line 104"/>
            <p:cNvSpPr>
              <a:spLocks noChangeShapeType="1"/>
            </p:cNvSpPr>
            <p:nvPr/>
          </p:nvSpPr>
          <p:spPr bwMode="auto">
            <a:xfrm>
              <a:off x="4911" y="2946"/>
              <a:ext cx="2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29" name="Line 105"/>
            <p:cNvSpPr>
              <a:spLocks noChangeShapeType="1"/>
            </p:cNvSpPr>
            <p:nvPr/>
          </p:nvSpPr>
          <p:spPr bwMode="auto">
            <a:xfrm>
              <a:off x="4906" y="3016"/>
              <a:ext cx="23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30" name="Line 106"/>
            <p:cNvSpPr>
              <a:spLocks noChangeShapeType="1"/>
            </p:cNvSpPr>
            <p:nvPr/>
          </p:nvSpPr>
          <p:spPr bwMode="auto">
            <a:xfrm>
              <a:off x="4253" y="3026"/>
              <a:ext cx="1" cy="5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31" name="Line 107"/>
            <p:cNvSpPr>
              <a:spLocks noChangeShapeType="1"/>
            </p:cNvSpPr>
            <p:nvPr/>
          </p:nvSpPr>
          <p:spPr bwMode="auto">
            <a:xfrm>
              <a:off x="3438" y="3527"/>
              <a:ext cx="157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32" name="Line 108"/>
            <p:cNvSpPr>
              <a:spLocks noChangeShapeType="1"/>
            </p:cNvSpPr>
            <p:nvPr/>
          </p:nvSpPr>
          <p:spPr bwMode="auto">
            <a:xfrm>
              <a:off x="3435" y="2332"/>
              <a:ext cx="14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33" name="Text Box 109"/>
            <p:cNvSpPr txBox="1">
              <a:spLocks noChangeArrowheads="1"/>
            </p:cNvSpPr>
            <p:nvPr/>
          </p:nvSpPr>
          <p:spPr bwMode="auto">
            <a:xfrm>
              <a:off x="3121" y="2413"/>
              <a:ext cx="469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 i="1" dirty="0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  <a:r>
                <a:rPr lang="en-US" sz="200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ru-RU" dirty="0"/>
            </a:p>
          </p:txBody>
        </p:sp>
        <p:sp>
          <p:nvSpPr>
            <p:cNvPr id="103534" name="Line 110"/>
            <p:cNvSpPr>
              <a:spLocks noChangeShapeType="1"/>
            </p:cNvSpPr>
            <p:nvPr/>
          </p:nvSpPr>
          <p:spPr bwMode="auto">
            <a:xfrm rot="10800000" flipH="1">
              <a:off x="3440" y="2478"/>
              <a:ext cx="0" cy="249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35" name="Text Box 111"/>
            <p:cNvSpPr txBox="1">
              <a:spLocks noChangeArrowheads="1"/>
            </p:cNvSpPr>
            <p:nvPr/>
          </p:nvSpPr>
          <p:spPr bwMode="auto">
            <a:xfrm>
              <a:off x="5016" y="2314"/>
              <a:ext cx="468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 i="1" dirty="0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  <a:r>
                <a:rPr lang="ru-RU" sz="2000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ru-RU" dirty="0"/>
            </a:p>
          </p:txBody>
        </p:sp>
        <p:sp>
          <p:nvSpPr>
            <p:cNvPr id="103536" name="Line 112"/>
            <p:cNvSpPr>
              <a:spLocks noChangeShapeType="1"/>
            </p:cNvSpPr>
            <p:nvPr/>
          </p:nvSpPr>
          <p:spPr bwMode="auto">
            <a:xfrm rot="10800000" flipH="1">
              <a:off x="5023" y="2446"/>
              <a:ext cx="1" cy="249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37" name="Arc 113"/>
            <p:cNvSpPr>
              <a:spLocks/>
            </p:cNvSpPr>
            <p:nvPr/>
          </p:nvSpPr>
          <p:spPr bwMode="auto">
            <a:xfrm rot="-21600000" flipH="1" flipV="1">
              <a:off x="4431" y="2710"/>
              <a:ext cx="406" cy="41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1757 w 41757"/>
                <a:gd name="T1" fmla="*/ 29363 h 43200"/>
                <a:gd name="T2" fmla="*/ 37837 w 41757"/>
                <a:gd name="T3" fmla="*/ 7355 h 43200"/>
                <a:gd name="T4" fmla="*/ 21600 w 41757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757" h="43200" fill="none" extrusionOk="0">
                  <a:moveTo>
                    <a:pt x="41756" y="29362"/>
                  </a:moveTo>
                  <a:cubicBezTo>
                    <a:pt x="38545" y="37699"/>
                    <a:pt x="30533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818" y="-1"/>
                    <a:pt x="33735" y="2680"/>
                    <a:pt x="37836" y="7355"/>
                  </a:cubicBezTo>
                </a:path>
                <a:path w="41757" h="43200" stroke="0" extrusionOk="0">
                  <a:moveTo>
                    <a:pt x="41756" y="29362"/>
                  </a:moveTo>
                  <a:cubicBezTo>
                    <a:pt x="38545" y="37699"/>
                    <a:pt x="30533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818" y="-1"/>
                    <a:pt x="33735" y="2680"/>
                    <a:pt x="37836" y="735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00FF"/>
              </a:solidFill>
              <a:round/>
              <a:headEnd type="triangle" w="lg" len="med"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3539" name="Text Box 115"/>
            <p:cNvSpPr txBox="1">
              <a:spLocks noChangeArrowheads="1"/>
            </p:cNvSpPr>
            <p:nvPr/>
          </p:nvSpPr>
          <p:spPr bwMode="auto">
            <a:xfrm>
              <a:off x="3361" y="3559"/>
              <a:ext cx="1678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2400" b="1" dirty="0">
                  <a:solidFill>
                    <a:srgbClr val="800000"/>
                  </a:solidFill>
                  <a:latin typeface="Bookman Old Style" pitchFamily="18" charset="0"/>
                </a:rPr>
                <a:t>Противофазно</a:t>
              </a:r>
              <a:endParaRPr lang="ru-RU" sz="2400" b="1" dirty="0">
                <a:latin typeface="Bookman Old Style" pitchFamily="18" charset="0"/>
              </a:endParaRPr>
            </a:p>
          </p:txBody>
        </p:sp>
      </p:grpSp>
      <p:graphicFrame>
        <p:nvGraphicFramePr>
          <p:cNvPr id="155651" name="Object 3"/>
          <p:cNvGraphicFramePr>
            <a:graphicFrameLocks noChangeAspect="1"/>
          </p:cNvGraphicFramePr>
          <p:nvPr/>
        </p:nvGraphicFramePr>
        <p:xfrm>
          <a:off x="6786578" y="5500702"/>
          <a:ext cx="2169089" cy="900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0" name="Формула" r:id="rId4" imgW="1396394" imgH="583947" progId="Equation.3">
                  <p:embed/>
                </p:oleObj>
              </mc:Choice>
              <mc:Fallback>
                <p:oleObj name="Формула" r:id="rId4" imgW="1396394" imgH="583947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5500702"/>
                        <a:ext cx="2169089" cy="9000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3" name="Object 5"/>
          <p:cNvGraphicFramePr>
            <a:graphicFrameLocks noChangeAspect="1"/>
          </p:cNvGraphicFramePr>
          <p:nvPr/>
        </p:nvGraphicFramePr>
        <p:xfrm>
          <a:off x="1643042" y="5000636"/>
          <a:ext cx="1363154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1" name="Формула" r:id="rId6" imgW="812447" imgH="469696" progId="Equation.3">
                  <p:embed/>
                </p:oleObj>
              </mc:Choice>
              <mc:Fallback>
                <p:oleObj name="Формула" r:id="rId6" imgW="812447" imgH="469696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5000636"/>
                        <a:ext cx="1363154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 bwMode="auto">
          <a:xfrm>
            <a:off x="2500424" y="351632"/>
            <a:ext cx="6035686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Биения  для  связанных  электрических  контуров </a:t>
            </a:r>
          </a:p>
        </p:txBody>
      </p:sp>
      <p:pic>
        <p:nvPicPr>
          <p:cNvPr id="2" name="na-ostsillografe-3_0nU917NC_0j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 bwMode="auto">
          <a:xfrm>
            <a:off x="2500424" y="351632"/>
            <a:ext cx="6035686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Биения  для  связанных  электрических  контуров </a:t>
            </a:r>
          </a:p>
        </p:txBody>
      </p:sp>
      <p:pic>
        <p:nvPicPr>
          <p:cNvPr id="3" name="na-ostsillografe-4_iphfoAOB_ZAD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3" name="AutoShape 17"/>
          <p:cNvSpPr>
            <a:spLocks noChangeAspect="1" noChangeArrowheads="1"/>
          </p:cNvSpPr>
          <p:nvPr/>
        </p:nvSpPr>
        <p:spPr bwMode="auto">
          <a:xfrm>
            <a:off x="2411413" y="115888"/>
            <a:ext cx="5238750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9970" name="Object 34"/>
          <p:cNvGraphicFramePr>
            <a:graphicFrameLocks noChangeAspect="1"/>
          </p:cNvGraphicFramePr>
          <p:nvPr/>
        </p:nvGraphicFramePr>
        <p:xfrm>
          <a:off x="2411413" y="219075"/>
          <a:ext cx="5207000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6" name="Graph" r:id="rId4" imgW="4092840" imgH="2866320" progId="">
                  <p:embed/>
                </p:oleObj>
              </mc:Choice>
              <mc:Fallback>
                <p:oleObj name="Graph" r:id="rId4" imgW="4092840" imgH="2866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19075"/>
                        <a:ext cx="5207000" cy="220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71" name="Object 35"/>
          <p:cNvGraphicFramePr>
            <a:graphicFrameLocks noChangeAspect="1"/>
          </p:cNvGraphicFramePr>
          <p:nvPr/>
        </p:nvGraphicFramePr>
        <p:xfrm>
          <a:off x="2416175" y="1893888"/>
          <a:ext cx="5203825" cy="223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7" name="Graph" r:id="rId6" imgW="4092840" imgH="2866320" progId="">
                  <p:embed/>
                </p:oleObj>
              </mc:Choice>
              <mc:Fallback>
                <p:oleObj name="Graph" r:id="rId6" imgW="4092840" imgH="2866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6175" y="1893888"/>
                        <a:ext cx="5203825" cy="2236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972" name="Group 36"/>
          <p:cNvGrpSpPr>
            <a:grpSpLocks/>
          </p:cNvGrpSpPr>
          <p:nvPr/>
        </p:nvGrpSpPr>
        <p:grpSpPr bwMode="auto">
          <a:xfrm>
            <a:off x="3228975" y="217488"/>
            <a:ext cx="4251325" cy="3646487"/>
            <a:chOff x="2599" y="-6529"/>
            <a:chExt cx="6694" cy="6219"/>
          </a:xfrm>
        </p:grpSpPr>
        <p:sp>
          <p:nvSpPr>
            <p:cNvPr id="39973" name="Line 37"/>
            <p:cNvSpPr>
              <a:spLocks noChangeShapeType="1"/>
            </p:cNvSpPr>
            <p:nvPr/>
          </p:nvSpPr>
          <p:spPr bwMode="auto">
            <a:xfrm>
              <a:off x="2599" y="-3370"/>
              <a:ext cx="6694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9974" name="Line 38"/>
            <p:cNvSpPr>
              <a:spLocks noChangeShapeType="1"/>
            </p:cNvSpPr>
            <p:nvPr/>
          </p:nvSpPr>
          <p:spPr bwMode="auto">
            <a:xfrm flipV="1">
              <a:off x="2795" y="-6529"/>
              <a:ext cx="1" cy="62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9975" name="Line 39"/>
            <p:cNvSpPr>
              <a:spLocks noChangeShapeType="1"/>
            </p:cNvSpPr>
            <p:nvPr/>
          </p:nvSpPr>
          <p:spPr bwMode="auto">
            <a:xfrm>
              <a:off x="2599" y="-474"/>
              <a:ext cx="6694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2884488" y="115888"/>
            <a:ext cx="5715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i="1">
                <a:solidFill>
                  <a:srgbClr val="0000FF"/>
                </a:solidFill>
                <a:latin typeface="Times New Roman" pitchFamily="18" charset="0"/>
              </a:rPr>
              <a:t>W</a:t>
            </a:r>
            <a:r>
              <a:rPr lang="ru-RU" sz="2000" baseline="-25000">
                <a:solidFill>
                  <a:srgbClr val="0000FF"/>
                </a:solidFill>
                <a:latin typeface="Times New Roman" pitchFamily="18" charset="0"/>
              </a:rPr>
              <a:t>п</a:t>
            </a:r>
            <a:endParaRPr lang="ru-RU"/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2884488" y="2120900"/>
            <a:ext cx="5715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i="1">
                <a:solidFill>
                  <a:srgbClr val="FF0000"/>
                </a:solidFill>
                <a:latin typeface="Times New Roman" pitchFamily="18" charset="0"/>
              </a:rPr>
              <a:t>W</a:t>
            </a:r>
            <a:r>
              <a:rPr lang="ru-RU" sz="2000" baseline="-25000">
                <a:solidFill>
                  <a:srgbClr val="FF0000"/>
                </a:solidFill>
                <a:latin typeface="Times New Roman" pitchFamily="18" charset="0"/>
              </a:rPr>
              <a:t>к</a:t>
            </a:r>
            <a:endParaRPr lang="ru-RU"/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7161213" y="3722688"/>
            <a:ext cx="3032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</a:rPr>
              <a:t>t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7150100" y="2016125"/>
            <a:ext cx="4460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</a:rPr>
              <a:t>t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3068638" y="3749675"/>
            <a:ext cx="3079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3070225" y="1804988"/>
            <a:ext cx="3079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982" name="AutoShape 46"/>
          <p:cNvSpPr>
            <a:spLocks noChangeArrowheads="1"/>
          </p:cNvSpPr>
          <p:nvPr/>
        </p:nvSpPr>
        <p:spPr bwMode="auto">
          <a:xfrm rot="-5400000">
            <a:off x="4279901" y="2555875"/>
            <a:ext cx="819150" cy="2127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83" name="AutoShape 47"/>
          <p:cNvSpPr>
            <a:spLocks noChangeArrowheads="1"/>
          </p:cNvSpPr>
          <p:nvPr/>
        </p:nvSpPr>
        <p:spPr bwMode="auto">
          <a:xfrm rot="5400000" flipV="1">
            <a:off x="4404519" y="1454944"/>
            <a:ext cx="569913" cy="2127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3946525" y="3071813"/>
            <a:ext cx="1546225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Скорость максимальна</a:t>
            </a: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4062413" y="804863"/>
            <a:ext cx="125730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Деформации нет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6921500" y="750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9987" name="Line 51"/>
          <p:cNvSpPr>
            <a:spLocks noChangeShapeType="1"/>
          </p:cNvSpPr>
          <p:nvPr/>
        </p:nvSpPr>
        <p:spPr bwMode="auto">
          <a:xfrm>
            <a:off x="3321050" y="2159000"/>
            <a:ext cx="3614738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88" name="Line 52"/>
          <p:cNvSpPr>
            <a:spLocks noChangeShapeType="1"/>
          </p:cNvSpPr>
          <p:nvPr/>
        </p:nvSpPr>
        <p:spPr bwMode="auto">
          <a:xfrm>
            <a:off x="3341688" y="479425"/>
            <a:ext cx="3614737" cy="0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9994" name="Object 58"/>
          <p:cNvGraphicFramePr>
            <a:graphicFrameLocks noChangeAspect="1"/>
          </p:cNvGraphicFramePr>
          <p:nvPr/>
        </p:nvGraphicFramePr>
        <p:xfrm>
          <a:off x="7524750" y="836613"/>
          <a:ext cx="935038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8" name="Формула" r:id="rId8" imgW="495085" imgH="469696" progId="Equation.3">
                  <p:embed/>
                </p:oleObj>
              </mc:Choice>
              <mc:Fallback>
                <p:oleObj name="Формула" r:id="rId8" imgW="495085" imgH="46969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836613"/>
                        <a:ext cx="935038" cy="893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96" name="Line 60"/>
          <p:cNvSpPr>
            <a:spLocks noChangeShapeType="1"/>
          </p:cNvSpPr>
          <p:nvPr/>
        </p:nvSpPr>
        <p:spPr bwMode="auto">
          <a:xfrm>
            <a:off x="6884988" y="476250"/>
            <a:ext cx="0" cy="1587500"/>
          </a:xfrm>
          <a:prstGeom prst="line">
            <a:avLst/>
          </a:prstGeom>
          <a:noFill/>
          <a:ln w="19050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9997" name="Line 61"/>
          <p:cNvSpPr>
            <a:spLocks noChangeShapeType="1"/>
          </p:cNvSpPr>
          <p:nvPr/>
        </p:nvSpPr>
        <p:spPr bwMode="auto">
          <a:xfrm>
            <a:off x="6892925" y="2171700"/>
            <a:ext cx="0" cy="1587500"/>
          </a:xfrm>
          <a:prstGeom prst="line">
            <a:avLst/>
          </a:prstGeom>
          <a:noFill/>
          <a:ln w="19050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39998" name="Object 62"/>
          <p:cNvGraphicFramePr>
            <a:graphicFrameLocks noChangeAspect="1"/>
          </p:cNvGraphicFramePr>
          <p:nvPr/>
        </p:nvGraphicFramePr>
        <p:xfrm>
          <a:off x="7524750" y="2384425"/>
          <a:ext cx="1008063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9" name="Формула" r:id="rId10" imgW="545863" imgH="469696" progId="Equation.3">
                  <p:embed/>
                </p:oleObj>
              </mc:Choice>
              <mc:Fallback>
                <p:oleObj name="Формула" r:id="rId10" imgW="545863" imgH="46969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2384425"/>
                        <a:ext cx="1008063" cy="869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001" name="Group 65"/>
          <p:cNvGrpSpPr>
            <a:grpSpLocks/>
          </p:cNvGrpSpPr>
          <p:nvPr/>
        </p:nvGrpSpPr>
        <p:grpSpPr bwMode="auto">
          <a:xfrm>
            <a:off x="2921000" y="4111625"/>
            <a:ext cx="4556125" cy="2470150"/>
            <a:chOff x="2117" y="676"/>
            <a:chExt cx="7176" cy="3889"/>
          </a:xfrm>
        </p:grpSpPr>
        <p:grpSp>
          <p:nvGrpSpPr>
            <p:cNvPr id="40002" name="Group 66"/>
            <p:cNvGrpSpPr>
              <a:grpSpLocks/>
            </p:cNvGrpSpPr>
            <p:nvPr/>
          </p:nvGrpSpPr>
          <p:grpSpPr bwMode="auto">
            <a:xfrm>
              <a:off x="2599" y="837"/>
              <a:ext cx="6694" cy="3442"/>
              <a:chOff x="4283" y="3662"/>
              <a:chExt cx="2258" cy="1532"/>
            </a:xfrm>
          </p:grpSpPr>
          <p:sp>
            <p:nvSpPr>
              <p:cNvPr id="40003" name="Line 67"/>
              <p:cNvSpPr>
                <a:spLocks noChangeShapeType="1"/>
              </p:cNvSpPr>
              <p:nvPr/>
            </p:nvSpPr>
            <p:spPr bwMode="auto">
              <a:xfrm>
                <a:off x="4283" y="5068"/>
                <a:ext cx="225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004" name="Line 68"/>
              <p:cNvSpPr>
                <a:spLocks noChangeShapeType="1"/>
              </p:cNvSpPr>
              <p:nvPr/>
            </p:nvSpPr>
            <p:spPr bwMode="auto">
              <a:xfrm flipV="1">
                <a:off x="4349" y="3662"/>
                <a:ext cx="1" cy="15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0005" name="Text Box 69"/>
            <p:cNvSpPr txBox="1">
              <a:spLocks noChangeArrowheads="1"/>
            </p:cNvSpPr>
            <p:nvPr/>
          </p:nvSpPr>
          <p:spPr bwMode="auto">
            <a:xfrm>
              <a:off x="8727" y="3916"/>
              <a:ext cx="478" cy="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200" i="1">
                  <a:latin typeface="Times New Roman" pitchFamily="18" charset="0"/>
                </a:rPr>
                <a:t>t</a:t>
              </a:r>
              <a:endParaRPr lang="ru-RU"/>
            </a:p>
          </p:txBody>
        </p:sp>
        <p:sp>
          <p:nvSpPr>
            <p:cNvPr id="40006" name="Text Box 70"/>
            <p:cNvSpPr txBox="1">
              <a:spLocks noChangeArrowheads="1"/>
            </p:cNvSpPr>
            <p:nvPr/>
          </p:nvSpPr>
          <p:spPr bwMode="auto">
            <a:xfrm>
              <a:off x="2117" y="2250"/>
              <a:ext cx="720" cy="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007" name="Text Box 71"/>
            <p:cNvSpPr txBox="1">
              <a:spLocks noChangeArrowheads="1"/>
            </p:cNvSpPr>
            <p:nvPr/>
          </p:nvSpPr>
          <p:spPr bwMode="auto">
            <a:xfrm>
              <a:off x="2216" y="676"/>
              <a:ext cx="649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endPara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008" name="Text Box 72"/>
            <p:cNvSpPr txBox="1">
              <a:spLocks noChangeArrowheads="1"/>
            </p:cNvSpPr>
            <p:nvPr/>
          </p:nvSpPr>
          <p:spPr bwMode="auto">
            <a:xfrm>
              <a:off x="8304" y="1036"/>
              <a:ext cx="649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i="1">
                  <a:solidFill>
                    <a:srgbClr val="FF00FF"/>
                  </a:solidFill>
                  <a:latin typeface="Times New Roman" pitchFamily="18" charset="0"/>
                </a:rPr>
                <a:t>W</a:t>
              </a:r>
              <a:r>
                <a:rPr lang="en-US" sz="1400" baseline="-25000">
                  <a:solidFill>
                    <a:srgbClr val="FF00FF"/>
                  </a:solidFill>
                  <a:latin typeface="Times New Roman" pitchFamily="18" charset="0"/>
                </a:rPr>
                <a:t>0</a:t>
              </a:r>
              <a:endParaRPr lang="ru-RU"/>
            </a:p>
          </p:txBody>
        </p:sp>
        <p:sp>
          <p:nvSpPr>
            <p:cNvPr id="40009" name="Line 73"/>
            <p:cNvSpPr>
              <a:spLocks noChangeShapeType="1"/>
            </p:cNvSpPr>
            <p:nvPr/>
          </p:nvSpPr>
          <p:spPr bwMode="auto">
            <a:xfrm>
              <a:off x="2770" y="1332"/>
              <a:ext cx="5692" cy="1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010" name="Text Box 74"/>
            <p:cNvSpPr txBox="1">
              <a:spLocks noChangeArrowheads="1"/>
            </p:cNvSpPr>
            <p:nvPr/>
          </p:nvSpPr>
          <p:spPr bwMode="auto">
            <a:xfrm>
              <a:off x="5044" y="856"/>
              <a:ext cx="649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i="1">
                  <a:solidFill>
                    <a:srgbClr val="FF0000"/>
                  </a:solidFill>
                  <a:latin typeface="Times New Roman" pitchFamily="18" charset="0"/>
                </a:rPr>
                <a:t>W</a:t>
              </a:r>
              <a:r>
                <a:rPr lang="ru-RU" sz="1400" baseline="-25000">
                  <a:solidFill>
                    <a:srgbClr val="FF0000"/>
                  </a:solidFill>
                  <a:latin typeface="Times New Roman" pitchFamily="18" charset="0"/>
                </a:rPr>
                <a:t>к</a:t>
              </a:r>
              <a:endParaRPr lang="ru-RU"/>
            </a:p>
          </p:txBody>
        </p:sp>
        <p:grpSp>
          <p:nvGrpSpPr>
            <p:cNvPr id="40011" name="Group 75"/>
            <p:cNvGrpSpPr>
              <a:grpSpLocks/>
            </p:cNvGrpSpPr>
            <p:nvPr/>
          </p:nvGrpSpPr>
          <p:grpSpPr bwMode="auto">
            <a:xfrm>
              <a:off x="2978" y="856"/>
              <a:ext cx="795" cy="1193"/>
              <a:chOff x="2473" y="856"/>
              <a:chExt cx="795" cy="1193"/>
            </a:xfrm>
          </p:grpSpPr>
          <p:sp>
            <p:nvSpPr>
              <p:cNvPr id="40012" name="Text Box 76"/>
              <p:cNvSpPr txBox="1">
                <a:spLocks noChangeArrowheads="1"/>
              </p:cNvSpPr>
              <p:nvPr/>
            </p:nvSpPr>
            <p:spPr bwMode="auto">
              <a:xfrm>
                <a:off x="2473" y="856"/>
                <a:ext cx="649" cy="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 i="1">
                    <a:solidFill>
                      <a:srgbClr val="0000FF"/>
                    </a:solidFill>
                    <a:latin typeface="Times New Roman" pitchFamily="18" charset="0"/>
                  </a:rPr>
                  <a:t>W</a:t>
                </a:r>
                <a:r>
                  <a:rPr lang="ru-RU" sz="1400" baseline="-25000">
                    <a:solidFill>
                      <a:srgbClr val="0000FF"/>
                    </a:solidFill>
                    <a:latin typeface="Times New Roman" pitchFamily="18" charset="0"/>
                  </a:rPr>
                  <a:t>п</a:t>
                </a:r>
                <a:endParaRPr lang="ru-RU"/>
              </a:p>
            </p:txBody>
          </p:sp>
          <p:sp>
            <p:nvSpPr>
              <p:cNvPr id="40013" name="AutoShape 77"/>
              <p:cNvSpPr>
                <a:spLocks noChangeArrowheads="1"/>
              </p:cNvSpPr>
              <p:nvPr/>
            </p:nvSpPr>
            <p:spPr bwMode="auto">
              <a:xfrm>
                <a:off x="3013" y="1036"/>
                <a:ext cx="255" cy="1013"/>
              </a:xfrm>
              <a:prstGeom prst="curvedLeftArrow">
                <a:avLst>
                  <a:gd name="adj1" fmla="val 79451"/>
                  <a:gd name="adj2" fmla="val 158902"/>
                  <a:gd name="adj3" fmla="val 33333"/>
                </a:avLst>
              </a:prstGeom>
              <a:solidFill>
                <a:srgbClr val="FF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0014" name="AutoShape 78"/>
            <p:cNvSpPr>
              <a:spLocks noChangeArrowheads="1"/>
            </p:cNvSpPr>
            <p:nvPr/>
          </p:nvSpPr>
          <p:spPr bwMode="auto">
            <a:xfrm>
              <a:off x="5586" y="1036"/>
              <a:ext cx="255" cy="1013"/>
            </a:xfrm>
            <a:prstGeom prst="curvedLeftArrow">
              <a:avLst>
                <a:gd name="adj1" fmla="val 79451"/>
                <a:gd name="adj2" fmla="val 158902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015" name="Line 79"/>
            <p:cNvSpPr>
              <a:spLocks noChangeShapeType="1"/>
            </p:cNvSpPr>
            <p:nvPr/>
          </p:nvSpPr>
          <p:spPr bwMode="auto">
            <a:xfrm>
              <a:off x="8381" y="1096"/>
              <a:ext cx="1" cy="288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40016" name="Object 80"/>
          <p:cNvGraphicFramePr>
            <a:graphicFrameLocks noChangeAspect="1"/>
          </p:cNvGraphicFramePr>
          <p:nvPr/>
        </p:nvGraphicFramePr>
        <p:xfrm>
          <a:off x="2424113" y="4238625"/>
          <a:ext cx="5180012" cy="235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80" name="Graph" r:id="rId12" imgW="4092840" imgH="2866320" progId="">
                  <p:embed/>
                </p:oleObj>
              </mc:Choice>
              <mc:Fallback>
                <p:oleObj name="Graph" r:id="rId12" imgW="4092840" imgH="2866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3" y="4238625"/>
                        <a:ext cx="5180012" cy="2359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018" name="Line 82"/>
          <p:cNvSpPr>
            <a:spLocks noChangeShapeType="1"/>
          </p:cNvSpPr>
          <p:nvPr/>
        </p:nvSpPr>
        <p:spPr bwMode="auto">
          <a:xfrm>
            <a:off x="6900863" y="4349750"/>
            <a:ext cx="0" cy="1871663"/>
          </a:xfrm>
          <a:prstGeom prst="line">
            <a:avLst/>
          </a:prstGeom>
          <a:noFill/>
          <a:ln w="63500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019" name="Line 83"/>
          <p:cNvSpPr>
            <a:spLocks noChangeShapeType="1"/>
          </p:cNvSpPr>
          <p:nvPr/>
        </p:nvSpPr>
        <p:spPr bwMode="auto">
          <a:xfrm>
            <a:off x="3387725" y="4525963"/>
            <a:ext cx="3529013" cy="0"/>
          </a:xfrm>
          <a:prstGeom prst="line">
            <a:avLst/>
          </a:prstGeom>
          <a:noFill/>
          <a:ln w="28575">
            <a:solidFill>
              <a:srgbClr val="FF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020" name="Text Box 84"/>
          <p:cNvSpPr txBox="1">
            <a:spLocks noChangeArrowheads="1"/>
          </p:cNvSpPr>
          <p:nvPr/>
        </p:nvSpPr>
        <p:spPr bwMode="auto">
          <a:xfrm>
            <a:off x="7100888" y="6134100"/>
            <a:ext cx="3032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</a:rPr>
              <a:t>t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357158" y="428604"/>
            <a:ext cx="30718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1.4. Энергия </a:t>
            </a:r>
            <a:r>
              <a:rPr lang="ru-RU" sz="2400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гармонического осциллятора  </a:t>
            </a:r>
          </a:p>
        </p:txBody>
      </p:sp>
      <p:graphicFrame>
        <p:nvGraphicFramePr>
          <p:cNvPr id="40017" name="Object 2"/>
          <p:cNvGraphicFramePr>
            <a:graphicFrameLocks noChangeAspect="1"/>
          </p:cNvGraphicFramePr>
          <p:nvPr/>
        </p:nvGraphicFramePr>
        <p:xfrm>
          <a:off x="296863" y="1785938"/>
          <a:ext cx="25495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81" name="Формула" r:id="rId14" imgW="1536480" imgH="241200" progId="Equation.3">
                  <p:embed/>
                </p:oleObj>
              </mc:Choice>
              <mc:Fallback>
                <p:oleObj name="Формула" r:id="rId14" imgW="1536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3" y="1785938"/>
                        <a:ext cx="2549525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Группа 53"/>
          <p:cNvGrpSpPr/>
          <p:nvPr/>
        </p:nvGrpSpPr>
        <p:grpSpPr>
          <a:xfrm>
            <a:off x="785786" y="5000636"/>
            <a:ext cx="1857388" cy="1549912"/>
            <a:chOff x="785786" y="5000636"/>
            <a:chExt cx="1857388" cy="1549912"/>
          </a:xfrm>
        </p:grpSpPr>
        <p:sp>
          <p:nvSpPr>
            <p:cNvPr id="52" name="Штриховая стрелка вправо 51"/>
            <p:cNvSpPr/>
            <p:nvPr/>
          </p:nvSpPr>
          <p:spPr>
            <a:xfrm rot="5400000">
              <a:off x="1181840" y="5819028"/>
              <a:ext cx="978408" cy="484632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Rectangle 3"/>
            <p:cNvSpPr>
              <a:spLocks noChangeArrowheads="1"/>
            </p:cNvSpPr>
            <p:nvPr/>
          </p:nvSpPr>
          <p:spPr bwMode="auto">
            <a:xfrm>
              <a:off x="785786" y="5000636"/>
              <a:ext cx="18573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/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  <a:latin typeface="+mj-lt"/>
                  <a:ea typeface="Times New Roman" pitchFamily="18" charset="0"/>
                  <a:cs typeface="Arial" pitchFamily="34" charset="0"/>
                </a:rPr>
                <a:t>подсказка: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956774" y="4338637"/>
            <a:ext cx="277050" cy="33671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 Box 85"/>
          <p:cNvSpPr txBox="1">
            <a:spLocks noChangeArrowheads="1"/>
          </p:cNvSpPr>
          <p:nvPr/>
        </p:nvSpPr>
        <p:spPr bwMode="auto">
          <a:xfrm>
            <a:off x="6956439" y="4221088"/>
            <a:ext cx="1943100" cy="503237"/>
          </a:xfrm>
          <a:prstGeom prst="rect">
            <a:avLst/>
          </a:prstGeom>
          <a:solidFill>
            <a:schemeClr val="tx1">
              <a:lumMod val="75000"/>
              <a:alpha val="88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200" i="1" dirty="0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ru-RU" sz="2200" baseline="-25000" dirty="0">
                <a:solidFill>
                  <a:schemeClr val="bg1"/>
                </a:solidFill>
                <a:latin typeface="Times New Roman" pitchFamily="18" charset="0"/>
              </a:rPr>
              <a:t>п </a:t>
            </a:r>
            <a:r>
              <a:rPr lang="ru-RU" sz="2200" dirty="0">
                <a:solidFill>
                  <a:schemeClr val="bg1"/>
                </a:solidFill>
                <a:latin typeface="Times New Roman" pitchFamily="18" charset="0"/>
              </a:rPr>
              <a:t>+</a:t>
            </a:r>
            <a:r>
              <a:rPr lang="en-US" sz="2200" baseline="-25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200" i="1" dirty="0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ru-RU" sz="2200" baseline="-25000" dirty="0">
                <a:solidFill>
                  <a:schemeClr val="bg1"/>
                </a:solidFill>
                <a:latin typeface="Times New Roman" pitchFamily="18" charset="0"/>
              </a:rPr>
              <a:t>к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</a:rPr>
              <a:t>= </a:t>
            </a:r>
            <a:r>
              <a:rPr lang="en-US" sz="2200" i="1" dirty="0">
                <a:solidFill>
                  <a:schemeClr val="bg1"/>
                </a:solidFill>
                <a:latin typeface="Times New Roman" pitchFamily="18" charset="0"/>
              </a:rPr>
              <a:t>const</a:t>
            </a:r>
            <a:endParaRPr lang="ru-RU" sz="2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21" name="Text Box 85"/>
          <p:cNvSpPr txBox="1">
            <a:spLocks noChangeArrowheads="1"/>
          </p:cNvSpPr>
          <p:nvPr/>
        </p:nvSpPr>
        <p:spPr bwMode="auto">
          <a:xfrm>
            <a:off x="3214678" y="6066558"/>
            <a:ext cx="1943100" cy="503237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200" i="1" dirty="0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ru-RU" sz="2200" baseline="-25000" dirty="0">
                <a:solidFill>
                  <a:schemeClr val="bg1"/>
                </a:solidFill>
                <a:latin typeface="Times New Roman" pitchFamily="18" charset="0"/>
              </a:rPr>
              <a:t>п </a:t>
            </a:r>
            <a:r>
              <a:rPr lang="ru-RU" sz="2200" dirty="0">
                <a:solidFill>
                  <a:schemeClr val="bg1"/>
                </a:solidFill>
                <a:latin typeface="Times New Roman" pitchFamily="18" charset="0"/>
              </a:rPr>
              <a:t>+</a:t>
            </a:r>
            <a:r>
              <a:rPr lang="en-US" sz="2200" baseline="-25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200" i="1" dirty="0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ru-RU" sz="2200" baseline="-25000" dirty="0">
                <a:solidFill>
                  <a:schemeClr val="bg1"/>
                </a:solidFill>
                <a:latin typeface="Times New Roman" pitchFamily="18" charset="0"/>
              </a:rPr>
              <a:t>к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</a:rPr>
              <a:t>= </a:t>
            </a:r>
            <a:r>
              <a:rPr lang="en-US" sz="2200" i="1" dirty="0">
                <a:solidFill>
                  <a:schemeClr val="bg1"/>
                </a:solidFill>
                <a:latin typeface="Times New Roman" pitchFamily="18" charset="0"/>
              </a:rPr>
              <a:t>const</a:t>
            </a:r>
            <a:endParaRPr lang="ru-RU" sz="2200" i="1" dirty="0">
              <a:solidFill>
                <a:schemeClr val="bg1"/>
              </a:solidFill>
            </a:endParaRP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2714612" y="260648"/>
            <a:ext cx="578647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2400" i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Энергия </a:t>
            </a:r>
            <a:r>
              <a:rPr lang="ru-RU" sz="2400" i="1" dirty="0" smtClean="0">
                <a:latin typeface="+mj-lt"/>
                <a:ea typeface="Times New Roman" pitchFamily="18" charset="0"/>
                <a:cs typeface="Arial" pitchFamily="34" charset="0"/>
              </a:rPr>
              <a:t>гармонического осциллятора</a:t>
            </a:r>
            <a:endParaRPr lang="en-US" sz="2400" i="1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lvl="0" algn="ctr"/>
            <a:r>
              <a:rPr lang="en-US" i="1" dirty="0" smtClean="0">
                <a:latin typeface="+mj-lt"/>
                <a:ea typeface="Times New Roman" pitchFamily="18" charset="0"/>
                <a:cs typeface="Arial" pitchFamily="34" charset="0"/>
              </a:rPr>
              <a:t>(</a:t>
            </a:r>
            <a:r>
              <a:rPr lang="ru-RU" i="1" dirty="0" smtClean="0">
                <a:latin typeface="+mj-lt"/>
                <a:ea typeface="Times New Roman" pitchFamily="18" charset="0"/>
                <a:cs typeface="Arial" pitchFamily="34" charset="0"/>
              </a:rPr>
              <a:t>на примере пружинного маятника</a:t>
            </a:r>
            <a:r>
              <a:rPr lang="en-US" i="1" dirty="0" smtClean="0">
                <a:latin typeface="+mj-lt"/>
                <a:ea typeface="Times New Roman" pitchFamily="18" charset="0"/>
                <a:cs typeface="Arial" pitchFamily="34" charset="0"/>
              </a:rPr>
              <a:t>)</a:t>
            </a:r>
            <a:r>
              <a:rPr lang="ru-RU" i="1" dirty="0" smtClean="0">
                <a:latin typeface="+mj-lt"/>
                <a:ea typeface="Times New Roman" pitchFamily="18" charset="0"/>
                <a:cs typeface="Arial" pitchFamily="34" charset="0"/>
              </a:rPr>
              <a:t>  </a:t>
            </a:r>
          </a:p>
        </p:txBody>
      </p:sp>
      <p:graphicFrame>
        <p:nvGraphicFramePr>
          <p:cNvPr id="40017" name="Object 2"/>
          <p:cNvGraphicFramePr>
            <a:graphicFrameLocks noChangeAspect="1"/>
          </p:cNvGraphicFramePr>
          <p:nvPr/>
        </p:nvGraphicFramePr>
        <p:xfrm>
          <a:off x="2285984" y="2137468"/>
          <a:ext cx="25495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3" name="Формула" r:id="rId4" imgW="1536480" imgH="241200" progId="Equation.3">
                  <p:embed/>
                </p:oleObj>
              </mc:Choice>
              <mc:Fallback>
                <p:oleObj name="Формула" r:id="rId4" imgW="1536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2137468"/>
                        <a:ext cx="2549525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82"/>
          <p:cNvGraphicFramePr>
            <a:graphicFrameLocks noChangeAspect="1"/>
          </p:cNvGraphicFramePr>
          <p:nvPr/>
        </p:nvGraphicFramePr>
        <p:xfrm>
          <a:off x="444503" y="2880431"/>
          <a:ext cx="6699265" cy="741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4" name="Формула" r:id="rId6" imgW="4241520" imgH="469800" progId="Equation.3">
                  <p:embed/>
                </p:oleObj>
              </mc:Choice>
              <mc:Fallback>
                <p:oleObj name="Формула" r:id="rId6" imgW="42415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3" y="2880431"/>
                        <a:ext cx="6699265" cy="7419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5" name="Object 9"/>
          <p:cNvGraphicFramePr>
            <a:graphicFrameLocks noChangeAspect="1"/>
          </p:cNvGraphicFramePr>
          <p:nvPr/>
        </p:nvGraphicFramePr>
        <p:xfrm>
          <a:off x="928662" y="3851980"/>
          <a:ext cx="3544099" cy="71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5" name="Формула" r:id="rId8" imgW="2311200" imgH="469800" progId="Equation.3">
                  <p:embed/>
                </p:oleObj>
              </mc:Choice>
              <mc:Fallback>
                <p:oleObj name="Формула" r:id="rId8" imgW="2311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3851980"/>
                        <a:ext cx="3544099" cy="7143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7" name="Object 11"/>
          <p:cNvGraphicFramePr>
            <a:graphicFrameLocks noChangeAspect="1"/>
          </p:cNvGraphicFramePr>
          <p:nvPr/>
        </p:nvGraphicFramePr>
        <p:xfrm>
          <a:off x="1500166" y="4780674"/>
          <a:ext cx="3601059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6" name="Формула" r:id="rId10" imgW="2349500" imgH="469900" progId="Equation.3">
                  <p:embed/>
                </p:oleObj>
              </mc:Choice>
              <mc:Fallback>
                <p:oleObj name="Формула" r:id="rId10" imgW="2349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66" y="4780674"/>
                        <a:ext cx="3601059" cy="714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95892"/>
              </p:ext>
            </p:extLst>
          </p:nvPr>
        </p:nvGraphicFramePr>
        <p:xfrm>
          <a:off x="6579634" y="1100155"/>
          <a:ext cx="1880798" cy="808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7" name="Формула" r:id="rId12" imgW="876240" imgH="380880" progId="Equation.3">
                  <p:embed/>
                </p:oleObj>
              </mc:Choice>
              <mc:Fallback>
                <p:oleObj name="Формула" r:id="rId12" imgW="87624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9634" y="1100155"/>
                        <a:ext cx="1880798" cy="808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792182"/>
              </p:ext>
            </p:extLst>
          </p:nvPr>
        </p:nvGraphicFramePr>
        <p:xfrm>
          <a:off x="3961318" y="1052736"/>
          <a:ext cx="1887638" cy="854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8" name="Формула" r:id="rId14" imgW="1028520" imgH="469800" progId="Equation.3">
                  <p:embed/>
                </p:oleObj>
              </mc:Choice>
              <mc:Fallback>
                <p:oleObj name="Формула" r:id="rId14" imgW="10285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1318" y="1052736"/>
                        <a:ext cx="1887638" cy="85477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10" name="Object 14"/>
          <p:cNvGraphicFramePr>
            <a:graphicFrameLocks noChangeAspect="1"/>
          </p:cNvGraphicFramePr>
          <p:nvPr/>
        </p:nvGraphicFramePr>
        <p:xfrm>
          <a:off x="397313" y="1351650"/>
          <a:ext cx="2388737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9" name="Формула" r:id="rId16" imgW="1333440" imgH="241200" progId="Equation.3">
                  <p:embed/>
                </p:oleObj>
              </mc:Choice>
              <mc:Fallback>
                <p:oleObj name="Формула" r:id="rId16" imgW="1333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313" y="1351650"/>
                        <a:ext cx="2388737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429124" y="5495054"/>
            <a:ext cx="42862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Потерь нет – </a:t>
            </a:r>
            <a:r>
              <a:rPr lang="ru-RU" sz="2000" b="1" i="1" dirty="0" smtClean="0">
                <a:solidFill>
                  <a:srgbClr val="0000FF"/>
                </a:solidFill>
                <a:latin typeface="+mj-lt"/>
                <a:ea typeface="Times New Roman" pitchFamily="18" charset="0"/>
                <a:cs typeface="Arial" pitchFamily="34" charset="0"/>
              </a:rPr>
              <a:t>гармонические</a:t>
            </a:r>
          </a:p>
          <a:p>
            <a:pPr lvl="0"/>
            <a:r>
              <a:rPr lang="ru-RU" sz="2000" b="1" i="1" dirty="0" smtClean="0">
                <a:solidFill>
                  <a:srgbClr val="0000FF"/>
                </a:solidFill>
                <a:latin typeface="+mj-lt"/>
                <a:ea typeface="Times New Roman" pitchFamily="18" charset="0"/>
                <a:cs typeface="Arial" pitchFamily="34" charset="0"/>
              </a:rPr>
              <a:t>                                </a:t>
            </a:r>
            <a:r>
              <a:rPr lang="ru-RU" sz="4400" b="1" i="1" dirty="0" smtClean="0">
                <a:solidFill>
                  <a:srgbClr val="0000FF"/>
                </a:solidFill>
                <a:latin typeface="+mj-lt"/>
                <a:ea typeface="Times New Roman" pitchFamily="18" charset="0"/>
                <a:cs typeface="Arial" pitchFamily="34" charset="0"/>
              </a:rPr>
              <a:t>!! 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214282" y="142852"/>
            <a:ext cx="22145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400" b="1" baseline="30000" dirty="0" smtClean="0">
                <a:latin typeface="+mj-lt"/>
                <a:ea typeface="Times New Roman" pitchFamily="18" charset="0"/>
                <a:cs typeface="Arial" pitchFamily="34" charset="0"/>
              </a:rPr>
              <a:t>*)</a:t>
            </a:r>
            <a:r>
              <a:rPr lang="ru-RU" sz="2400" b="1" dirty="0" smtClean="0">
                <a:latin typeface="+mj-lt"/>
                <a:ea typeface="Times New Roman" pitchFamily="18" charset="0"/>
                <a:cs typeface="Arial" pitchFamily="34" charset="0"/>
              </a:rPr>
              <a:t> подсказка:</a:t>
            </a:r>
          </a:p>
        </p:txBody>
      </p:sp>
    </p:spTree>
    <p:extLst>
      <p:ext uri="{BB962C8B-B14F-4D97-AF65-F5344CB8AC3E}">
        <p14:creationId xmlns:p14="http://schemas.microsoft.com/office/powerpoint/2010/main" val="19065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835150" y="133350"/>
            <a:ext cx="5832475" cy="50482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Полезные аналогии</a:t>
            </a:r>
            <a:r>
              <a:rPr lang="ru-RU" sz="24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 </a:t>
            </a:r>
          </a:p>
        </p:txBody>
      </p:sp>
      <p:sp>
        <p:nvSpPr>
          <p:cNvPr id="102448" name="Rectangle 48"/>
          <p:cNvSpPr>
            <a:spLocks noChangeArrowheads="1"/>
          </p:cNvSpPr>
          <p:nvPr/>
        </p:nvSpPr>
        <p:spPr bwMode="auto">
          <a:xfrm>
            <a:off x="1633538" y="3400425"/>
            <a:ext cx="29067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endParaRPr lang="ru-RU" sz="2200">
              <a:latin typeface="Constantia" pitchFamily="18" charset="0"/>
            </a:endParaRPr>
          </a:p>
        </p:txBody>
      </p:sp>
      <p:sp>
        <p:nvSpPr>
          <p:cNvPr id="102447" name="Rectangle 47"/>
          <p:cNvSpPr>
            <a:spLocks noChangeArrowheads="1"/>
          </p:cNvSpPr>
          <p:nvPr/>
        </p:nvSpPr>
        <p:spPr bwMode="auto">
          <a:xfrm>
            <a:off x="4540250" y="2660650"/>
            <a:ext cx="29718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endParaRPr lang="ru-RU" sz="2200">
              <a:latin typeface="Constantia" pitchFamily="18" charset="0"/>
            </a:endParaRPr>
          </a:p>
        </p:txBody>
      </p:sp>
      <p:sp>
        <p:nvSpPr>
          <p:cNvPr id="102446" name="Rectangle 46"/>
          <p:cNvSpPr>
            <a:spLocks noChangeArrowheads="1"/>
          </p:cNvSpPr>
          <p:nvPr/>
        </p:nvSpPr>
        <p:spPr bwMode="auto">
          <a:xfrm>
            <a:off x="1633538" y="2660650"/>
            <a:ext cx="290671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endParaRPr lang="ru-RU" sz="2200">
              <a:latin typeface="Constantia" pitchFamily="18" charset="0"/>
            </a:endParaRPr>
          </a:p>
        </p:txBody>
      </p:sp>
      <p:graphicFrame>
        <p:nvGraphicFramePr>
          <p:cNvPr id="102602" name="Group 202"/>
          <p:cNvGraphicFramePr>
            <a:graphicFrameLocks noGrp="1"/>
          </p:cNvGraphicFramePr>
          <p:nvPr/>
        </p:nvGraphicFramePr>
        <p:xfrm>
          <a:off x="395288" y="733425"/>
          <a:ext cx="8497887" cy="5664202"/>
        </p:xfrm>
        <a:graphic>
          <a:graphicData uri="http://schemas.openxmlformats.org/drawingml/2006/table">
            <a:tbl>
              <a:tblPr/>
              <a:tblGrid>
                <a:gridCol w="4249737"/>
                <a:gridCol w="4248150"/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</a:rPr>
                        <a:t>Механический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</a:rPr>
                        <a:t>осциллятор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</a:rPr>
                        <a:t>Электрический осциллятор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Смещение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, </a:t>
                      </a:r>
                      <a:r>
                        <a:rPr kumimoji="0" lang="en-US" sz="3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x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(или </a:t>
                      </a:r>
                      <a:r>
                        <a:rPr kumimoji="0" lang="ru-RU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sym typeface="Symbol" pitchFamily="18" charset="2"/>
                        </a:rPr>
                        <a:t>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sym typeface="Symbol" pitchFamily="18" charset="2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Заряд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, 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q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скорость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     (или       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Сила тока, 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I  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(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или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)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66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Потенциальная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энергия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Энергия электрического поля конденсатора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Кинетическая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энергия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Энергия магнитного поля катушки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масса, </a:t>
                      </a:r>
                      <a:r>
                        <a:rPr kumimoji="0" 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m</a:t>
                      </a:r>
                      <a:endParaRPr kumimoji="0" lang="ru-RU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индуктивность, </a:t>
                      </a:r>
                      <a:r>
                        <a:rPr kumimoji="0" lang="en-US" sz="2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L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жёсткость пружины, </a:t>
                      </a:r>
                      <a:r>
                        <a:rPr kumimoji="0" 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k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величина, обратная электроёмкости конденсатора,</a:t>
                      </a: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1/</a:t>
                      </a:r>
                      <a:r>
                        <a:rPr kumimoji="0" lang="en-US" sz="2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C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Сила (момент силы)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ЭДС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2566" name="Object 166"/>
          <p:cNvGraphicFramePr>
            <a:graphicFrameLocks noChangeAspect="1"/>
          </p:cNvGraphicFramePr>
          <p:nvPr/>
        </p:nvGraphicFramePr>
        <p:xfrm>
          <a:off x="2180223" y="2261929"/>
          <a:ext cx="319590" cy="445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7" r:id="rId4" imgW="139700" imgH="190500" progId="">
                  <p:embed/>
                </p:oleObj>
              </mc:Choice>
              <mc:Fallback>
                <p:oleObj r:id="rId4" imgW="139700" imgH="190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0223" y="2261929"/>
                        <a:ext cx="319590" cy="4456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67" name="Object 167"/>
          <p:cNvGraphicFramePr>
            <a:graphicFrameLocks noChangeAspect="1"/>
          </p:cNvGraphicFramePr>
          <p:nvPr/>
        </p:nvGraphicFramePr>
        <p:xfrm>
          <a:off x="3435679" y="2333336"/>
          <a:ext cx="311149" cy="352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8" r:id="rId6" imgW="165100" imgH="190500" progId="">
                  <p:embed/>
                </p:oleObj>
              </mc:Choice>
              <mc:Fallback>
                <p:oleObj r:id="rId6" imgW="165100" imgH="190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5679" y="2333336"/>
                        <a:ext cx="311149" cy="3524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87" name="Object 187"/>
          <p:cNvGraphicFramePr>
            <a:graphicFrameLocks noChangeAspect="1"/>
          </p:cNvGraphicFramePr>
          <p:nvPr/>
        </p:nvGraphicFramePr>
        <p:xfrm>
          <a:off x="8388350" y="2276475"/>
          <a:ext cx="300038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9" r:id="rId8" imgW="139700" imgH="215900" progId="">
                  <p:embed/>
                </p:oleObj>
              </mc:Choice>
              <mc:Fallback>
                <p:oleObj r:id="rId8" imgW="139700" imgH="215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350" y="2276475"/>
                        <a:ext cx="300038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428596" y="283024"/>
            <a:ext cx="5357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Таблица 1.1. </a:t>
            </a:r>
            <a:endParaRPr lang="ru-RU" sz="2400" b="1" dirty="0" smtClean="0">
              <a:solidFill>
                <a:srgbClr val="8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68617" name="Object 9"/>
          <p:cNvGraphicFramePr>
            <a:graphicFrameLocks noChangeAspect="1"/>
          </p:cNvGraphicFramePr>
          <p:nvPr/>
        </p:nvGraphicFramePr>
        <p:xfrm>
          <a:off x="7941708" y="3770899"/>
          <a:ext cx="974213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0" name="Формула" r:id="rId10" imgW="571320" imgH="380880" progId="Equation.3">
                  <p:embed/>
                </p:oleObj>
              </mc:Choice>
              <mc:Fallback>
                <p:oleObj name="Формула" r:id="rId10" imgW="57132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1708" y="3770899"/>
                        <a:ext cx="974213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8" name="Object 10"/>
          <p:cNvGraphicFramePr>
            <a:graphicFrameLocks noChangeAspect="1"/>
          </p:cNvGraphicFramePr>
          <p:nvPr/>
        </p:nvGraphicFramePr>
        <p:xfrm>
          <a:off x="7974375" y="3024609"/>
          <a:ext cx="844551" cy="626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1" name="Формула" r:id="rId12" imgW="507960" imgH="380880" progId="Equation.3">
                  <p:embed/>
                </p:oleObj>
              </mc:Choice>
              <mc:Fallback>
                <p:oleObj name="Формула" r:id="rId12" imgW="50796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4375" y="3024609"/>
                        <a:ext cx="844551" cy="6267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9" name="Object 11"/>
          <p:cNvGraphicFramePr>
            <a:graphicFrameLocks noChangeAspect="1"/>
          </p:cNvGraphicFramePr>
          <p:nvPr/>
        </p:nvGraphicFramePr>
        <p:xfrm>
          <a:off x="3650709" y="3786190"/>
          <a:ext cx="1038900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2" name="Формула" r:id="rId14" imgW="609480" imgH="380880" progId="Equation.3">
                  <p:embed/>
                </p:oleObj>
              </mc:Choice>
              <mc:Fallback>
                <p:oleObj name="Формула" r:id="rId14" imgW="60948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0709" y="3786190"/>
                        <a:ext cx="1038900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20" name="Object 12"/>
          <p:cNvGraphicFramePr>
            <a:graphicFrameLocks noChangeAspect="1"/>
          </p:cNvGraphicFramePr>
          <p:nvPr/>
        </p:nvGraphicFramePr>
        <p:xfrm>
          <a:off x="3639051" y="2993102"/>
          <a:ext cx="988039" cy="654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3" name="Формула" r:id="rId16" imgW="571320" imgH="380880" progId="Equation.3">
                  <p:embed/>
                </p:oleObj>
              </mc:Choice>
              <mc:Fallback>
                <p:oleObj name="Формула" r:id="rId16" imgW="57132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9051" y="2993102"/>
                        <a:ext cx="988039" cy="6540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342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1"/>
          </p:nvPr>
        </p:nvSpPr>
        <p:spPr>
          <a:xfrm>
            <a:off x="142845" y="857232"/>
            <a:ext cx="8786874" cy="79057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chemeClr val="accent4">
                    <a:lumMod val="50000"/>
                  </a:schemeClr>
                </a:solidFill>
              </a:rPr>
              <a:t>2.1.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Симметричная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система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двух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связанных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осцилляторов. 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Нормальные колебания 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0" y="1406550"/>
            <a:ext cx="8821738" cy="5522912"/>
            <a:chOff x="0" y="1335088"/>
            <a:chExt cx="8821738" cy="5522912"/>
          </a:xfrm>
        </p:grpSpPr>
        <p:sp>
          <p:nvSpPr>
            <p:cNvPr id="84030" name="Text Box 62"/>
            <p:cNvSpPr txBox="1">
              <a:spLocks noChangeArrowheads="1"/>
            </p:cNvSpPr>
            <p:nvPr/>
          </p:nvSpPr>
          <p:spPr bwMode="auto">
            <a:xfrm>
              <a:off x="2268538" y="5351463"/>
              <a:ext cx="2762250" cy="125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59" name="Rectangle 91"/>
            <p:cNvSpPr>
              <a:spLocks noChangeArrowheads="1"/>
            </p:cNvSpPr>
            <p:nvPr/>
          </p:nvSpPr>
          <p:spPr bwMode="auto">
            <a:xfrm>
              <a:off x="0" y="4757760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60" name="Rectangle 92"/>
            <p:cNvSpPr>
              <a:spLocks noChangeArrowheads="1"/>
            </p:cNvSpPr>
            <p:nvPr/>
          </p:nvSpPr>
          <p:spPr bwMode="auto">
            <a:xfrm>
              <a:off x="0" y="4757760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64" name="AutoShape 96"/>
            <p:cNvSpPr>
              <a:spLocks noChangeAspect="1" noChangeArrowheads="1"/>
            </p:cNvSpPr>
            <p:nvPr/>
          </p:nvSpPr>
          <p:spPr bwMode="auto">
            <a:xfrm>
              <a:off x="323850" y="1335088"/>
              <a:ext cx="8497888" cy="5522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66" name="Text Box 98"/>
            <p:cNvSpPr txBox="1">
              <a:spLocks noChangeArrowheads="1"/>
            </p:cNvSpPr>
            <p:nvPr/>
          </p:nvSpPr>
          <p:spPr bwMode="auto">
            <a:xfrm>
              <a:off x="7947025" y="5351485"/>
              <a:ext cx="441325" cy="565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bg1"/>
                  </a:solidFill>
                  <a:latin typeface="Times New Roman" pitchFamily="18" charset="0"/>
                </a:rPr>
                <a:t>X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sp>
          <p:nvSpPr>
            <p:cNvPr id="84067" name="Text Box 99"/>
            <p:cNvSpPr txBox="1">
              <a:spLocks noChangeArrowheads="1"/>
            </p:cNvSpPr>
            <p:nvPr/>
          </p:nvSpPr>
          <p:spPr bwMode="auto">
            <a:xfrm>
              <a:off x="4284663" y="2322535"/>
              <a:ext cx="541337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bg1"/>
                  </a:solidFill>
                  <a:latin typeface="Times New Roman" pitchFamily="18" charset="0"/>
                </a:rPr>
                <a:t>k</a:t>
              </a:r>
              <a:r>
                <a:rPr lang="en-US" sz="2800" baseline="-25000" dirty="0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sp>
          <p:nvSpPr>
            <p:cNvPr id="84068" name="Text Box 100"/>
            <p:cNvSpPr txBox="1">
              <a:spLocks noChangeArrowheads="1"/>
            </p:cNvSpPr>
            <p:nvPr/>
          </p:nvSpPr>
          <p:spPr bwMode="auto">
            <a:xfrm>
              <a:off x="6780213" y="2322535"/>
              <a:ext cx="528637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bg1"/>
                  </a:solidFill>
                  <a:latin typeface="Times New Roman" pitchFamily="18" charset="0"/>
                </a:rPr>
                <a:t>k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sp>
          <p:nvSpPr>
            <p:cNvPr id="84069" name="Text Box 101"/>
            <p:cNvSpPr txBox="1">
              <a:spLocks noChangeArrowheads="1"/>
            </p:cNvSpPr>
            <p:nvPr/>
          </p:nvSpPr>
          <p:spPr bwMode="auto">
            <a:xfrm>
              <a:off x="1979613" y="2322535"/>
              <a:ext cx="554037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300" i="1" dirty="0">
                  <a:solidFill>
                    <a:schemeClr val="bg1"/>
                  </a:solidFill>
                  <a:latin typeface="Times New Roman" pitchFamily="18" charset="0"/>
                </a:rPr>
                <a:t>  </a:t>
              </a:r>
              <a:r>
                <a:rPr lang="en-US" sz="2800" i="1" dirty="0">
                  <a:solidFill>
                    <a:schemeClr val="bg1"/>
                  </a:solidFill>
                  <a:latin typeface="Times New Roman" pitchFamily="18" charset="0"/>
                </a:rPr>
                <a:t>k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sp>
          <p:nvSpPr>
            <p:cNvPr id="84070" name="Text Box 102"/>
            <p:cNvSpPr txBox="1">
              <a:spLocks noChangeArrowheads="1"/>
            </p:cNvSpPr>
            <p:nvPr/>
          </p:nvSpPr>
          <p:spPr bwMode="auto">
            <a:xfrm>
              <a:off x="6315075" y="6069035"/>
              <a:ext cx="633413" cy="57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</a:t>
              </a:r>
              <a:r>
                <a:rPr lang="en-US" sz="2800" baseline="-25000" dirty="0">
                  <a:solidFill>
                    <a:schemeClr val="bg1"/>
                  </a:solidFill>
                  <a:latin typeface="Times New Roman" pitchFamily="18" charset="0"/>
                </a:rPr>
                <a:t>2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sp>
          <p:nvSpPr>
            <p:cNvPr id="84071" name="Text Box 103"/>
            <p:cNvSpPr txBox="1">
              <a:spLocks noChangeArrowheads="1"/>
            </p:cNvSpPr>
            <p:nvPr/>
          </p:nvSpPr>
          <p:spPr bwMode="auto">
            <a:xfrm>
              <a:off x="3608388" y="6069035"/>
              <a:ext cx="603250" cy="57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</a:t>
              </a:r>
              <a:r>
                <a:rPr lang="en-US" sz="2800" baseline="-25000" dirty="0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sp>
          <p:nvSpPr>
            <p:cNvPr id="84072" name="Text Box 104"/>
            <p:cNvSpPr txBox="1">
              <a:spLocks noChangeArrowheads="1"/>
            </p:cNvSpPr>
            <p:nvPr/>
          </p:nvSpPr>
          <p:spPr bwMode="auto">
            <a:xfrm>
              <a:off x="3022600" y="5907110"/>
              <a:ext cx="365125" cy="40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dirty="0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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84073" name="Text Box 105"/>
            <p:cNvSpPr txBox="1">
              <a:spLocks noChangeArrowheads="1"/>
            </p:cNvSpPr>
            <p:nvPr/>
          </p:nvSpPr>
          <p:spPr bwMode="auto">
            <a:xfrm>
              <a:off x="5795963" y="5907110"/>
              <a:ext cx="43021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dirty="0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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84074" name="Text Box 106"/>
            <p:cNvSpPr txBox="1">
              <a:spLocks noChangeArrowheads="1"/>
            </p:cNvSpPr>
            <p:nvPr/>
          </p:nvSpPr>
          <p:spPr bwMode="auto">
            <a:xfrm>
              <a:off x="2990850" y="5210198"/>
              <a:ext cx="644525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bg1"/>
                  </a:solidFill>
                  <a:latin typeface="Times New Roman" pitchFamily="18" charset="0"/>
                </a:rPr>
                <a:t>x</a:t>
              </a:r>
              <a:r>
                <a:rPr lang="en-US" sz="2800" baseline="-25000" dirty="0">
                  <a:solidFill>
                    <a:schemeClr val="bg1"/>
                  </a:solidFill>
                  <a:latin typeface="Times New Roman" pitchFamily="18" charset="0"/>
                </a:rPr>
                <a:t>10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sp>
          <p:nvSpPr>
            <p:cNvPr id="84075" name="Text Box 107"/>
            <p:cNvSpPr txBox="1">
              <a:spLocks noChangeArrowheads="1"/>
            </p:cNvSpPr>
            <p:nvPr/>
          </p:nvSpPr>
          <p:spPr bwMode="auto">
            <a:xfrm>
              <a:off x="5754688" y="5202260"/>
              <a:ext cx="588962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 dirty="0">
                  <a:solidFill>
                    <a:schemeClr val="bg1"/>
                  </a:solidFill>
                  <a:latin typeface="Times New Roman" pitchFamily="18" charset="0"/>
                </a:rPr>
                <a:t>x</a:t>
              </a:r>
              <a:r>
                <a:rPr lang="en-US" sz="2800" baseline="-25000" dirty="0">
                  <a:solidFill>
                    <a:schemeClr val="bg1"/>
                  </a:solidFill>
                  <a:latin typeface="Times New Roman" pitchFamily="18" charset="0"/>
                </a:rPr>
                <a:t>20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sp>
          <p:nvSpPr>
            <p:cNvPr id="84076" name="Freeform 108"/>
            <p:cNvSpPr>
              <a:spLocks/>
            </p:cNvSpPr>
            <p:nvPr/>
          </p:nvSpPr>
          <p:spPr bwMode="auto">
            <a:xfrm>
              <a:off x="6262688" y="2862285"/>
              <a:ext cx="1270000" cy="552450"/>
            </a:xfrm>
            <a:custGeom>
              <a:avLst/>
              <a:gdLst/>
              <a:ahLst/>
              <a:cxnLst>
                <a:cxn ang="0">
                  <a:pos x="60" y="2040"/>
                </a:cxn>
                <a:cxn ang="0">
                  <a:pos x="384" y="1644"/>
                </a:cxn>
                <a:cxn ang="0">
                  <a:pos x="576" y="1380"/>
                </a:cxn>
                <a:cxn ang="0">
                  <a:pos x="864" y="1008"/>
                </a:cxn>
                <a:cxn ang="0">
                  <a:pos x="1188" y="612"/>
                </a:cxn>
                <a:cxn ang="0">
                  <a:pos x="1416" y="336"/>
                </a:cxn>
                <a:cxn ang="0">
                  <a:pos x="1584" y="108"/>
                </a:cxn>
                <a:cxn ang="0">
                  <a:pos x="1620" y="48"/>
                </a:cxn>
                <a:cxn ang="0">
                  <a:pos x="1728" y="156"/>
                </a:cxn>
                <a:cxn ang="0">
                  <a:pos x="2052" y="576"/>
                </a:cxn>
                <a:cxn ang="0">
                  <a:pos x="2244" y="828"/>
                </a:cxn>
                <a:cxn ang="0">
                  <a:pos x="2544" y="1404"/>
                </a:cxn>
                <a:cxn ang="0">
                  <a:pos x="2700" y="1668"/>
                </a:cxn>
                <a:cxn ang="0">
                  <a:pos x="2772" y="1812"/>
                </a:cxn>
                <a:cxn ang="0">
                  <a:pos x="2964" y="2076"/>
                </a:cxn>
                <a:cxn ang="0">
                  <a:pos x="3132" y="2316"/>
                </a:cxn>
                <a:cxn ang="0">
                  <a:pos x="3192" y="2400"/>
                </a:cxn>
                <a:cxn ang="0">
                  <a:pos x="3528" y="1920"/>
                </a:cxn>
                <a:cxn ang="0">
                  <a:pos x="3588" y="1836"/>
                </a:cxn>
                <a:cxn ang="0">
                  <a:pos x="3732" y="1608"/>
                </a:cxn>
                <a:cxn ang="0">
                  <a:pos x="3804" y="1488"/>
                </a:cxn>
                <a:cxn ang="0">
                  <a:pos x="3900" y="1332"/>
                </a:cxn>
                <a:cxn ang="0">
                  <a:pos x="4200" y="780"/>
                </a:cxn>
                <a:cxn ang="0">
                  <a:pos x="4380" y="516"/>
                </a:cxn>
                <a:cxn ang="0">
                  <a:pos x="4548" y="216"/>
                </a:cxn>
                <a:cxn ang="0">
                  <a:pos x="4620" y="72"/>
                </a:cxn>
                <a:cxn ang="0">
                  <a:pos x="4668" y="0"/>
                </a:cxn>
                <a:cxn ang="0">
                  <a:pos x="4668" y="12"/>
                </a:cxn>
                <a:cxn ang="0">
                  <a:pos x="5004" y="480"/>
                </a:cxn>
                <a:cxn ang="0">
                  <a:pos x="5244" y="780"/>
                </a:cxn>
                <a:cxn ang="0">
                  <a:pos x="5484" y="1140"/>
                </a:cxn>
                <a:cxn ang="0">
                  <a:pos x="5724" y="1572"/>
                </a:cxn>
                <a:cxn ang="0">
                  <a:pos x="5796" y="1668"/>
                </a:cxn>
                <a:cxn ang="0">
                  <a:pos x="6108" y="2040"/>
                </a:cxn>
                <a:cxn ang="0">
                  <a:pos x="6240" y="2232"/>
                </a:cxn>
                <a:cxn ang="0">
                  <a:pos x="6444" y="2304"/>
                </a:cxn>
                <a:cxn ang="0">
                  <a:pos x="6720" y="1908"/>
                </a:cxn>
                <a:cxn ang="0">
                  <a:pos x="6876" y="1656"/>
                </a:cxn>
                <a:cxn ang="0">
                  <a:pos x="7116" y="1284"/>
                </a:cxn>
                <a:cxn ang="0">
                  <a:pos x="7236" y="1092"/>
                </a:cxn>
                <a:cxn ang="0">
                  <a:pos x="7572" y="492"/>
                </a:cxn>
                <a:cxn ang="0">
                  <a:pos x="7740" y="48"/>
                </a:cxn>
                <a:cxn ang="0">
                  <a:pos x="8052" y="468"/>
                </a:cxn>
                <a:cxn ang="0">
                  <a:pos x="8496" y="1080"/>
                </a:cxn>
                <a:cxn ang="0">
                  <a:pos x="8544" y="1176"/>
                </a:cxn>
                <a:cxn ang="0">
                  <a:pos x="8724" y="1512"/>
                </a:cxn>
                <a:cxn ang="0">
                  <a:pos x="9060" y="1908"/>
                </a:cxn>
                <a:cxn ang="0">
                  <a:pos x="9336" y="2292"/>
                </a:cxn>
                <a:cxn ang="0">
                  <a:pos x="9444" y="2496"/>
                </a:cxn>
              </a:cxnLst>
              <a:rect l="0" t="0" r="r" b="b"/>
              <a:pathLst>
                <a:path w="9461" h="2496">
                  <a:moveTo>
                    <a:pt x="0" y="2196"/>
                  </a:moveTo>
                  <a:cubicBezTo>
                    <a:pt x="20" y="2147"/>
                    <a:pt x="29" y="2083"/>
                    <a:pt x="60" y="2040"/>
                  </a:cubicBezTo>
                  <a:cubicBezTo>
                    <a:pt x="115" y="1963"/>
                    <a:pt x="192" y="1886"/>
                    <a:pt x="252" y="1812"/>
                  </a:cubicBezTo>
                  <a:cubicBezTo>
                    <a:pt x="299" y="1755"/>
                    <a:pt x="333" y="1695"/>
                    <a:pt x="384" y="1644"/>
                  </a:cubicBezTo>
                  <a:cubicBezTo>
                    <a:pt x="408" y="1572"/>
                    <a:pt x="462" y="1506"/>
                    <a:pt x="516" y="1452"/>
                  </a:cubicBezTo>
                  <a:cubicBezTo>
                    <a:pt x="539" y="1383"/>
                    <a:pt x="511" y="1445"/>
                    <a:pt x="576" y="1380"/>
                  </a:cubicBezTo>
                  <a:cubicBezTo>
                    <a:pt x="643" y="1313"/>
                    <a:pt x="676" y="1217"/>
                    <a:pt x="756" y="1164"/>
                  </a:cubicBezTo>
                  <a:cubicBezTo>
                    <a:pt x="775" y="1106"/>
                    <a:pt x="828" y="1059"/>
                    <a:pt x="864" y="1008"/>
                  </a:cubicBezTo>
                  <a:cubicBezTo>
                    <a:pt x="943" y="895"/>
                    <a:pt x="1025" y="786"/>
                    <a:pt x="1116" y="684"/>
                  </a:cubicBezTo>
                  <a:cubicBezTo>
                    <a:pt x="1139" y="659"/>
                    <a:pt x="1169" y="640"/>
                    <a:pt x="1188" y="612"/>
                  </a:cubicBezTo>
                  <a:cubicBezTo>
                    <a:pt x="1234" y="544"/>
                    <a:pt x="1277" y="481"/>
                    <a:pt x="1332" y="420"/>
                  </a:cubicBezTo>
                  <a:cubicBezTo>
                    <a:pt x="1359" y="391"/>
                    <a:pt x="1396" y="370"/>
                    <a:pt x="1416" y="336"/>
                  </a:cubicBezTo>
                  <a:cubicBezTo>
                    <a:pt x="1459" y="264"/>
                    <a:pt x="1433" y="289"/>
                    <a:pt x="1488" y="252"/>
                  </a:cubicBezTo>
                  <a:cubicBezTo>
                    <a:pt x="1520" y="204"/>
                    <a:pt x="1552" y="156"/>
                    <a:pt x="1584" y="108"/>
                  </a:cubicBezTo>
                  <a:cubicBezTo>
                    <a:pt x="1602" y="81"/>
                    <a:pt x="1632" y="46"/>
                    <a:pt x="1632" y="12"/>
                  </a:cubicBezTo>
                  <a:cubicBezTo>
                    <a:pt x="1628" y="24"/>
                    <a:pt x="1612" y="38"/>
                    <a:pt x="1620" y="48"/>
                  </a:cubicBezTo>
                  <a:cubicBezTo>
                    <a:pt x="1633" y="65"/>
                    <a:pt x="1662" y="59"/>
                    <a:pt x="1680" y="72"/>
                  </a:cubicBezTo>
                  <a:cubicBezTo>
                    <a:pt x="1695" y="82"/>
                    <a:pt x="1722" y="145"/>
                    <a:pt x="1728" y="156"/>
                  </a:cubicBezTo>
                  <a:cubicBezTo>
                    <a:pt x="1785" y="252"/>
                    <a:pt x="1855" y="341"/>
                    <a:pt x="1920" y="432"/>
                  </a:cubicBezTo>
                  <a:cubicBezTo>
                    <a:pt x="1957" y="484"/>
                    <a:pt x="1999" y="541"/>
                    <a:pt x="2052" y="576"/>
                  </a:cubicBezTo>
                  <a:cubicBezTo>
                    <a:pt x="2075" y="646"/>
                    <a:pt x="2046" y="582"/>
                    <a:pt x="2100" y="636"/>
                  </a:cubicBezTo>
                  <a:cubicBezTo>
                    <a:pt x="2145" y="681"/>
                    <a:pt x="2214" y="773"/>
                    <a:pt x="2244" y="828"/>
                  </a:cubicBezTo>
                  <a:cubicBezTo>
                    <a:pt x="2334" y="993"/>
                    <a:pt x="2409" y="1161"/>
                    <a:pt x="2508" y="1320"/>
                  </a:cubicBezTo>
                  <a:cubicBezTo>
                    <a:pt x="2570" y="1420"/>
                    <a:pt x="2503" y="1322"/>
                    <a:pt x="2544" y="1404"/>
                  </a:cubicBezTo>
                  <a:cubicBezTo>
                    <a:pt x="2563" y="1443"/>
                    <a:pt x="2641" y="1552"/>
                    <a:pt x="2652" y="1584"/>
                  </a:cubicBezTo>
                  <a:cubicBezTo>
                    <a:pt x="2670" y="1639"/>
                    <a:pt x="2656" y="1610"/>
                    <a:pt x="2700" y="1668"/>
                  </a:cubicBezTo>
                  <a:cubicBezTo>
                    <a:pt x="2724" y="1763"/>
                    <a:pt x="2693" y="1669"/>
                    <a:pt x="2760" y="1776"/>
                  </a:cubicBezTo>
                  <a:cubicBezTo>
                    <a:pt x="2767" y="1787"/>
                    <a:pt x="2765" y="1801"/>
                    <a:pt x="2772" y="1812"/>
                  </a:cubicBezTo>
                  <a:cubicBezTo>
                    <a:pt x="2781" y="1826"/>
                    <a:pt x="2798" y="1834"/>
                    <a:pt x="2808" y="1848"/>
                  </a:cubicBezTo>
                  <a:cubicBezTo>
                    <a:pt x="2858" y="1917"/>
                    <a:pt x="2919" y="2004"/>
                    <a:pt x="2964" y="2076"/>
                  </a:cubicBezTo>
                  <a:cubicBezTo>
                    <a:pt x="3034" y="2188"/>
                    <a:pt x="2946" y="2068"/>
                    <a:pt x="3012" y="2160"/>
                  </a:cubicBezTo>
                  <a:cubicBezTo>
                    <a:pt x="3050" y="2213"/>
                    <a:pt x="3100" y="2260"/>
                    <a:pt x="3132" y="2316"/>
                  </a:cubicBezTo>
                  <a:cubicBezTo>
                    <a:pt x="3141" y="2332"/>
                    <a:pt x="3146" y="2349"/>
                    <a:pt x="3156" y="2364"/>
                  </a:cubicBezTo>
                  <a:cubicBezTo>
                    <a:pt x="3166" y="2378"/>
                    <a:pt x="3192" y="2400"/>
                    <a:pt x="3192" y="2400"/>
                  </a:cubicBezTo>
                  <a:cubicBezTo>
                    <a:pt x="3216" y="2304"/>
                    <a:pt x="3264" y="2204"/>
                    <a:pt x="3348" y="2148"/>
                  </a:cubicBezTo>
                  <a:cubicBezTo>
                    <a:pt x="3391" y="2061"/>
                    <a:pt x="3472" y="1998"/>
                    <a:pt x="3528" y="1920"/>
                  </a:cubicBezTo>
                  <a:cubicBezTo>
                    <a:pt x="3538" y="1905"/>
                    <a:pt x="3542" y="1887"/>
                    <a:pt x="3552" y="1872"/>
                  </a:cubicBezTo>
                  <a:cubicBezTo>
                    <a:pt x="3562" y="1858"/>
                    <a:pt x="3578" y="1849"/>
                    <a:pt x="3588" y="1836"/>
                  </a:cubicBezTo>
                  <a:cubicBezTo>
                    <a:pt x="3618" y="1797"/>
                    <a:pt x="3643" y="1755"/>
                    <a:pt x="3672" y="1716"/>
                  </a:cubicBezTo>
                  <a:cubicBezTo>
                    <a:pt x="3685" y="1677"/>
                    <a:pt x="3719" y="1647"/>
                    <a:pt x="3732" y="1608"/>
                  </a:cubicBezTo>
                  <a:cubicBezTo>
                    <a:pt x="3736" y="1596"/>
                    <a:pt x="3738" y="1583"/>
                    <a:pt x="3744" y="1572"/>
                  </a:cubicBezTo>
                  <a:cubicBezTo>
                    <a:pt x="3766" y="1534"/>
                    <a:pt x="3785" y="1525"/>
                    <a:pt x="3804" y="1488"/>
                  </a:cubicBezTo>
                  <a:cubicBezTo>
                    <a:pt x="3810" y="1477"/>
                    <a:pt x="3810" y="1463"/>
                    <a:pt x="3816" y="1452"/>
                  </a:cubicBezTo>
                  <a:cubicBezTo>
                    <a:pt x="3838" y="1408"/>
                    <a:pt x="3877" y="1375"/>
                    <a:pt x="3900" y="1332"/>
                  </a:cubicBezTo>
                  <a:cubicBezTo>
                    <a:pt x="3976" y="1193"/>
                    <a:pt x="3916" y="1279"/>
                    <a:pt x="3984" y="1188"/>
                  </a:cubicBezTo>
                  <a:cubicBezTo>
                    <a:pt x="4033" y="1041"/>
                    <a:pt x="4118" y="911"/>
                    <a:pt x="4200" y="780"/>
                  </a:cubicBezTo>
                  <a:cubicBezTo>
                    <a:pt x="4236" y="722"/>
                    <a:pt x="4258" y="674"/>
                    <a:pt x="4308" y="624"/>
                  </a:cubicBezTo>
                  <a:cubicBezTo>
                    <a:pt x="4324" y="577"/>
                    <a:pt x="4358" y="559"/>
                    <a:pt x="4380" y="516"/>
                  </a:cubicBezTo>
                  <a:cubicBezTo>
                    <a:pt x="4403" y="470"/>
                    <a:pt x="4414" y="446"/>
                    <a:pt x="4452" y="408"/>
                  </a:cubicBezTo>
                  <a:cubicBezTo>
                    <a:pt x="4475" y="338"/>
                    <a:pt x="4518" y="282"/>
                    <a:pt x="4548" y="216"/>
                  </a:cubicBezTo>
                  <a:cubicBezTo>
                    <a:pt x="4558" y="193"/>
                    <a:pt x="4558" y="165"/>
                    <a:pt x="4572" y="144"/>
                  </a:cubicBezTo>
                  <a:cubicBezTo>
                    <a:pt x="4588" y="120"/>
                    <a:pt x="4611" y="99"/>
                    <a:pt x="4620" y="72"/>
                  </a:cubicBezTo>
                  <a:cubicBezTo>
                    <a:pt x="4624" y="60"/>
                    <a:pt x="4625" y="47"/>
                    <a:pt x="4632" y="36"/>
                  </a:cubicBezTo>
                  <a:cubicBezTo>
                    <a:pt x="4641" y="22"/>
                    <a:pt x="4668" y="0"/>
                    <a:pt x="4668" y="0"/>
                  </a:cubicBezTo>
                  <a:cubicBezTo>
                    <a:pt x="4660" y="16"/>
                    <a:pt x="4644" y="30"/>
                    <a:pt x="4644" y="48"/>
                  </a:cubicBezTo>
                  <a:cubicBezTo>
                    <a:pt x="4644" y="62"/>
                    <a:pt x="4655" y="6"/>
                    <a:pt x="4668" y="12"/>
                  </a:cubicBezTo>
                  <a:cubicBezTo>
                    <a:pt x="4707" y="31"/>
                    <a:pt x="4716" y="84"/>
                    <a:pt x="4740" y="120"/>
                  </a:cubicBezTo>
                  <a:cubicBezTo>
                    <a:pt x="4817" y="235"/>
                    <a:pt x="4892" y="405"/>
                    <a:pt x="5004" y="480"/>
                  </a:cubicBezTo>
                  <a:cubicBezTo>
                    <a:pt x="5066" y="574"/>
                    <a:pt x="5146" y="650"/>
                    <a:pt x="5208" y="744"/>
                  </a:cubicBezTo>
                  <a:cubicBezTo>
                    <a:pt x="5217" y="758"/>
                    <a:pt x="5234" y="766"/>
                    <a:pt x="5244" y="780"/>
                  </a:cubicBezTo>
                  <a:cubicBezTo>
                    <a:pt x="5254" y="795"/>
                    <a:pt x="5258" y="813"/>
                    <a:pt x="5268" y="828"/>
                  </a:cubicBezTo>
                  <a:cubicBezTo>
                    <a:pt x="5338" y="933"/>
                    <a:pt x="5414" y="1035"/>
                    <a:pt x="5484" y="1140"/>
                  </a:cubicBezTo>
                  <a:cubicBezTo>
                    <a:pt x="5514" y="1186"/>
                    <a:pt x="5515" y="1238"/>
                    <a:pt x="5544" y="1284"/>
                  </a:cubicBezTo>
                  <a:cubicBezTo>
                    <a:pt x="5604" y="1380"/>
                    <a:pt x="5664" y="1476"/>
                    <a:pt x="5724" y="1572"/>
                  </a:cubicBezTo>
                  <a:cubicBezTo>
                    <a:pt x="5733" y="1587"/>
                    <a:pt x="5737" y="1606"/>
                    <a:pt x="5748" y="1620"/>
                  </a:cubicBezTo>
                  <a:cubicBezTo>
                    <a:pt x="5762" y="1638"/>
                    <a:pt x="5781" y="1651"/>
                    <a:pt x="5796" y="1668"/>
                  </a:cubicBezTo>
                  <a:cubicBezTo>
                    <a:pt x="5876" y="1762"/>
                    <a:pt x="5716" y="1624"/>
                    <a:pt x="5892" y="1800"/>
                  </a:cubicBezTo>
                  <a:cubicBezTo>
                    <a:pt x="5967" y="1875"/>
                    <a:pt x="6047" y="1954"/>
                    <a:pt x="6108" y="2040"/>
                  </a:cubicBezTo>
                  <a:cubicBezTo>
                    <a:pt x="6196" y="2163"/>
                    <a:pt x="6042" y="1954"/>
                    <a:pt x="6168" y="2136"/>
                  </a:cubicBezTo>
                  <a:cubicBezTo>
                    <a:pt x="6191" y="2169"/>
                    <a:pt x="6240" y="2232"/>
                    <a:pt x="6240" y="2232"/>
                  </a:cubicBezTo>
                  <a:cubicBezTo>
                    <a:pt x="6271" y="2325"/>
                    <a:pt x="6327" y="2403"/>
                    <a:pt x="6396" y="2472"/>
                  </a:cubicBezTo>
                  <a:cubicBezTo>
                    <a:pt x="6404" y="2422"/>
                    <a:pt x="6413" y="2347"/>
                    <a:pt x="6444" y="2304"/>
                  </a:cubicBezTo>
                  <a:cubicBezTo>
                    <a:pt x="6558" y="2145"/>
                    <a:pt x="6430" y="2373"/>
                    <a:pt x="6528" y="2196"/>
                  </a:cubicBezTo>
                  <a:cubicBezTo>
                    <a:pt x="6584" y="2096"/>
                    <a:pt x="6651" y="2000"/>
                    <a:pt x="6720" y="1908"/>
                  </a:cubicBezTo>
                  <a:cubicBezTo>
                    <a:pt x="6738" y="1855"/>
                    <a:pt x="6773" y="1832"/>
                    <a:pt x="6804" y="1788"/>
                  </a:cubicBezTo>
                  <a:cubicBezTo>
                    <a:pt x="6832" y="1748"/>
                    <a:pt x="6850" y="1697"/>
                    <a:pt x="6876" y="1656"/>
                  </a:cubicBezTo>
                  <a:cubicBezTo>
                    <a:pt x="6914" y="1596"/>
                    <a:pt x="6954" y="1533"/>
                    <a:pt x="6996" y="1476"/>
                  </a:cubicBezTo>
                  <a:cubicBezTo>
                    <a:pt x="7019" y="1407"/>
                    <a:pt x="7072" y="1342"/>
                    <a:pt x="7116" y="1284"/>
                  </a:cubicBezTo>
                  <a:cubicBezTo>
                    <a:pt x="7132" y="1236"/>
                    <a:pt x="7128" y="1241"/>
                    <a:pt x="7164" y="1188"/>
                  </a:cubicBezTo>
                  <a:cubicBezTo>
                    <a:pt x="7187" y="1155"/>
                    <a:pt x="7236" y="1092"/>
                    <a:pt x="7236" y="1092"/>
                  </a:cubicBezTo>
                  <a:cubicBezTo>
                    <a:pt x="7266" y="1003"/>
                    <a:pt x="7334" y="925"/>
                    <a:pt x="7392" y="852"/>
                  </a:cubicBezTo>
                  <a:cubicBezTo>
                    <a:pt x="7426" y="718"/>
                    <a:pt x="7517" y="616"/>
                    <a:pt x="7572" y="492"/>
                  </a:cubicBezTo>
                  <a:cubicBezTo>
                    <a:pt x="7614" y="397"/>
                    <a:pt x="7615" y="287"/>
                    <a:pt x="7656" y="192"/>
                  </a:cubicBezTo>
                  <a:cubicBezTo>
                    <a:pt x="7678" y="140"/>
                    <a:pt x="7715" y="98"/>
                    <a:pt x="7740" y="48"/>
                  </a:cubicBezTo>
                  <a:cubicBezTo>
                    <a:pt x="7765" y="124"/>
                    <a:pt x="7824" y="179"/>
                    <a:pt x="7872" y="240"/>
                  </a:cubicBezTo>
                  <a:cubicBezTo>
                    <a:pt x="7932" y="317"/>
                    <a:pt x="7986" y="396"/>
                    <a:pt x="8052" y="468"/>
                  </a:cubicBezTo>
                  <a:cubicBezTo>
                    <a:pt x="8083" y="501"/>
                    <a:pt x="8128" y="524"/>
                    <a:pt x="8148" y="564"/>
                  </a:cubicBezTo>
                  <a:cubicBezTo>
                    <a:pt x="8240" y="749"/>
                    <a:pt x="8382" y="909"/>
                    <a:pt x="8496" y="1080"/>
                  </a:cubicBezTo>
                  <a:cubicBezTo>
                    <a:pt x="8509" y="1099"/>
                    <a:pt x="8522" y="1119"/>
                    <a:pt x="8532" y="1140"/>
                  </a:cubicBezTo>
                  <a:cubicBezTo>
                    <a:pt x="8538" y="1151"/>
                    <a:pt x="8538" y="1165"/>
                    <a:pt x="8544" y="1176"/>
                  </a:cubicBezTo>
                  <a:cubicBezTo>
                    <a:pt x="8577" y="1237"/>
                    <a:pt x="8619" y="1295"/>
                    <a:pt x="8652" y="1356"/>
                  </a:cubicBezTo>
                  <a:cubicBezTo>
                    <a:pt x="8679" y="1406"/>
                    <a:pt x="8696" y="1462"/>
                    <a:pt x="8724" y="1512"/>
                  </a:cubicBezTo>
                  <a:cubicBezTo>
                    <a:pt x="8786" y="1623"/>
                    <a:pt x="8880" y="1720"/>
                    <a:pt x="8964" y="1812"/>
                  </a:cubicBezTo>
                  <a:cubicBezTo>
                    <a:pt x="8995" y="1845"/>
                    <a:pt x="9040" y="1868"/>
                    <a:pt x="9060" y="1908"/>
                  </a:cubicBezTo>
                  <a:cubicBezTo>
                    <a:pt x="9091" y="1970"/>
                    <a:pt x="9140" y="2008"/>
                    <a:pt x="9180" y="2064"/>
                  </a:cubicBezTo>
                  <a:cubicBezTo>
                    <a:pt x="9234" y="2139"/>
                    <a:pt x="9283" y="2217"/>
                    <a:pt x="9336" y="2292"/>
                  </a:cubicBezTo>
                  <a:cubicBezTo>
                    <a:pt x="9377" y="2351"/>
                    <a:pt x="9416" y="2412"/>
                    <a:pt x="9456" y="2472"/>
                  </a:cubicBezTo>
                  <a:cubicBezTo>
                    <a:pt x="9461" y="2479"/>
                    <a:pt x="9448" y="2488"/>
                    <a:pt x="9444" y="2496"/>
                  </a:cubicBezTo>
                </a:path>
              </a:pathLst>
            </a:custGeom>
            <a:noFill/>
            <a:ln w="9525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77" name="Rectangle 109" descr="Horizontal brick"/>
            <p:cNvSpPr>
              <a:spLocks noChangeArrowheads="1"/>
            </p:cNvSpPr>
            <p:nvPr/>
          </p:nvSpPr>
          <p:spPr bwMode="auto">
            <a:xfrm>
              <a:off x="323850" y="1652610"/>
              <a:ext cx="485775" cy="293687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78" name="Line 110"/>
            <p:cNvSpPr>
              <a:spLocks noChangeShapeType="1"/>
            </p:cNvSpPr>
            <p:nvPr/>
          </p:nvSpPr>
          <p:spPr bwMode="auto">
            <a:xfrm>
              <a:off x="1192213" y="5289573"/>
              <a:ext cx="7386637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79" name="Line 111"/>
            <p:cNvSpPr>
              <a:spLocks noChangeShapeType="1"/>
            </p:cNvSpPr>
            <p:nvPr/>
          </p:nvSpPr>
          <p:spPr bwMode="auto">
            <a:xfrm>
              <a:off x="3165475" y="2935310"/>
              <a:ext cx="0" cy="23939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80" name="Line 112"/>
            <p:cNvSpPr>
              <a:spLocks noChangeShapeType="1"/>
            </p:cNvSpPr>
            <p:nvPr/>
          </p:nvSpPr>
          <p:spPr bwMode="auto">
            <a:xfrm>
              <a:off x="5924550" y="2901973"/>
              <a:ext cx="0" cy="23923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81" name="Freeform 113"/>
            <p:cNvSpPr>
              <a:spLocks/>
            </p:cNvSpPr>
            <p:nvPr/>
          </p:nvSpPr>
          <p:spPr bwMode="auto">
            <a:xfrm>
              <a:off x="3502025" y="2862285"/>
              <a:ext cx="1038225" cy="552450"/>
            </a:xfrm>
            <a:custGeom>
              <a:avLst/>
              <a:gdLst/>
              <a:ahLst/>
              <a:cxnLst>
                <a:cxn ang="0">
                  <a:pos x="60" y="2040"/>
                </a:cxn>
                <a:cxn ang="0">
                  <a:pos x="384" y="1644"/>
                </a:cxn>
                <a:cxn ang="0">
                  <a:pos x="576" y="1380"/>
                </a:cxn>
                <a:cxn ang="0">
                  <a:pos x="864" y="1008"/>
                </a:cxn>
                <a:cxn ang="0">
                  <a:pos x="1188" y="612"/>
                </a:cxn>
                <a:cxn ang="0">
                  <a:pos x="1416" y="336"/>
                </a:cxn>
                <a:cxn ang="0">
                  <a:pos x="1584" y="108"/>
                </a:cxn>
                <a:cxn ang="0">
                  <a:pos x="1620" y="48"/>
                </a:cxn>
                <a:cxn ang="0">
                  <a:pos x="1728" y="156"/>
                </a:cxn>
                <a:cxn ang="0">
                  <a:pos x="2052" y="576"/>
                </a:cxn>
                <a:cxn ang="0">
                  <a:pos x="2244" y="828"/>
                </a:cxn>
                <a:cxn ang="0">
                  <a:pos x="2544" y="1404"/>
                </a:cxn>
                <a:cxn ang="0">
                  <a:pos x="2700" y="1668"/>
                </a:cxn>
                <a:cxn ang="0">
                  <a:pos x="2772" y="1812"/>
                </a:cxn>
                <a:cxn ang="0">
                  <a:pos x="2964" y="2076"/>
                </a:cxn>
                <a:cxn ang="0">
                  <a:pos x="3132" y="2316"/>
                </a:cxn>
                <a:cxn ang="0">
                  <a:pos x="3192" y="2400"/>
                </a:cxn>
                <a:cxn ang="0">
                  <a:pos x="3528" y="1920"/>
                </a:cxn>
                <a:cxn ang="0">
                  <a:pos x="3588" y="1836"/>
                </a:cxn>
                <a:cxn ang="0">
                  <a:pos x="3732" y="1608"/>
                </a:cxn>
                <a:cxn ang="0">
                  <a:pos x="3804" y="1488"/>
                </a:cxn>
                <a:cxn ang="0">
                  <a:pos x="3900" y="1332"/>
                </a:cxn>
                <a:cxn ang="0">
                  <a:pos x="4200" y="780"/>
                </a:cxn>
                <a:cxn ang="0">
                  <a:pos x="4380" y="516"/>
                </a:cxn>
                <a:cxn ang="0">
                  <a:pos x="4548" y="216"/>
                </a:cxn>
                <a:cxn ang="0">
                  <a:pos x="4620" y="72"/>
                </a:cxn>
                <a:cxn ang="0">
                  <a:pos x="4668" y="0"/>
                </a:cxn>
                <a:cxn ang="0">
                  <a:pos x="4668" y="12"/>
                </a:cxn>
                <a:cxn ang="0">
                  <a:pos x="5004" y="480"/>
                </a:cxn>
                <a:cxn ang="0">
                  <a:pos x="5244" y="780"/>
                </a:cxn>
                <a:cxn ang="0">
                  <a:pos x="5484" y="1140"/>
                </a:cxn>
                <a:cxn ang="0">
                  <a:pos x="5724" y="1572"/>
                </a:cxn>
                <a:cxn ang="0">
                  <a:pos x="5796" y="1668"/>
                </a:cxn>
                <a:cxn ang="0">
                  <a:pos x="6108" y="2040"/>
                </a:cxn>
                <a:cxn ang="0">
                  <a:pos x="6240" y="2232"/>
                </a:cxn>
                <a:cxn ang="0">
                  <a:pos x="6444" y="2304"/>
                </a:cxn>
                <a:cxn ang="0">
                  <a:pos x="6720" y="1908"/>
                </a:cxn>
                <a:cxn ang="0">
                  <a:pos x="6876" y="1656"/>
                </a:cxn>
                <a:cxn ang="0">
                  <a:pos x="7116" y="1284"/>
                </a:cxn>
                <a:cxn ang="0">
                  <a:pos x="7236" y="1092"/>
                </a:cxn>
                <a:cxn ang="0">
                  <a:pos x="7572" y="492"/>
                </a:cxn>
                <a:cxn ang="0">
                  <a:pos x="7740" y="48"/>
                </a:cxn>
                <a:cxn ang="0">
                  <a:pos x="8052" y="468"/>
                </a:cxn>
                <a:cxn ang="0">
                  <a:pos x="8496" y="1080"/>
                </a:cxn>
                <a:cxn ang="0">
                  <a:pos x="8544" y="1176"/>
                </a:cxn>
                <a:cxn ang="0">
                  <a:pos x="8724" y="1512"/>
                </a:cxn>
                <a:cxn ang="0">
                  <a:pos x="9060" y="1908"/>
                </a:cxn>
                <a:cxn ang="0">
                  <a:pos x="9336" y="2292"/>
                </a:cxn>
                <a:cxn ang="0">
                  <a:pos x="9444" y="2496"/>
                </a:cxn>
              </a:cxnLst>
              <a:rect l="0" t="0" r="r" b="b"/>
              <a:pathLst>
                <a:path w="9461" h="2496">
                  <a:moveTo>
                    <a:pt x="0" y="2196"/>
                  </a:moveTo>
                  <a:cubicBezTo>
                    <a:pt x="20" y="2147"/>
                    <a:pt x="29" y="2083"/>
                    <a:pt x="60" y="2040"/>
                  </a:cubicBezTo>
                  <a:cubicBezTo>
                    <a:pt x="115" y="1963"/>
                    <a:pt x="192" y="1886"/>
                    <a:pt x="252" y="1812"/>
                  </a:cubicBezTo>
                  <a:cubicBezTo>
                    <a:pt x="299" y="1755"/>
                    <a:pt x="333" y="1695"/>
                    <a:pt x="384" y="1644"/>
                  </a:cubicBezTo>
                  <a:cubicBezTo>
                    <a:pt x="408" y="1572"/>
                    <a:pt x="462" y="1506"/>
                    <a:pt x="516" y="1452"/>
                  </a:cubicBezTo>
                  <a:cubicBezTo>
                    <a:pt x="539" y="1383"/>
                    <a:pt x="511" y="1445"/>
                    <a:pt x="576" y="1380"/>
                  </a:cubicBezTo>
                  <a:cubicBezTo>
                    <a:pt x="643" y="1313"/>
                    <a:pt x="676" y="1217"/>
                    <a:pt x="756" y="1164"/>
                  </a:cubicBezTo>
                  <a:cubicBezTo>
                    <a:pt x="775" y="1106"/>
                    <a:pt x="828" y="1059"/>
                    <a:pt x="864" y="1008"/>
                  </a:cubicBezTo>
                  <a:cubicBezTo>
                    <a:pt x="943" y="895"/>
                    <a:pt x="1025" y="786"/>
                    <a:pt x="1116" y="684"/>
                  </a:cubicBezTo>
                  <a:cubicBezTo>
                    <a:pt x="1139" y="659"/>
                    <a:pt x="1169" y="640"/>
                    <a:pt x="1188" y="612"/>
                  </a:cubicBezTo>
                  <a:cubicBezTo>
                    <a:pt x="1234" y="544"/>
                    <a:pt x="1277" y="481"/>
                    <a:pt x="1332" y="420"/>
                  </a:cubicBezTo>
                  <a:cubicBezTo>
                    <a:pt x="1359" y="391"/>
                    <a:pt x="1396" y="370"/>
                    <a:pt x="1416" y="336"/>
                  </a:cubicBezTo>
                  <a:cubicBezTo>
                    <a:pt x="1459" y="264"/>
                    <a:pt x="1433" y="289"/>
                    <a:pt x="1488" y="252"/>
                  </a:cubicBezTo>
                  <a:cubicBezTo>
                    <a:pt x="1520" y="204"/>
                    <a:pt x="1552" y="156"/>
                    <a:pt x="1584" y="108"/>
                  </a:cubicBezTo>
                  <a:cubicBezTo>
                    <a:pt x="1602" y="81"/>
                    <a:pt x="1632" y="46"/>
                    <a:pt x="1632" y="12"/>
                  </a:cubicBezTo>
                  <a:cubicBezTo>
                    <a:pt x="1628" y="24"/>
                    <a:pt x="1612" y="38"/>
                    <a:pt x="1620" y="48"/>
                  </a:cubicBezTo>
                  <a:cubicBezTo>
                    <a:pt x="1633" y="65"/>
                    <a:pt x="1662" y="59"/>
                    <a:pt x="1680" y="72"/>
                  </a:cubicBezTo>
                  <a:cubicBezTo>
                    <a:pt x="1695" y="82"/>
                    <a:pt x="1722" y="145"/>
                    <a:pt x="1728" y="156"/>
                  </a:cubicBezTo>
                  <a:cubicBezTo>
                    <a:pt x="1785" y="252"/>
                    <a:pt x="1855" y="341"/>
                    <a:pt x="1920" y="432"/>
                  </a:cubicBezTo>
                  <a:cubicBezTo>
                    <a:pt x="1957" y="484"/>
                    <a:pt x="1999" y="541"/>
                    <a:pt x="2052" y="576"/>
                  </a:cubicBezTo>
                  <a:cubicBezTo>
                    <a:pt x="2075" y="646"/>
                    <a:pt x="2046" y="582"/>
                    <a:pt x="2100" y="636"/>
                  </a:cubicBezTo>
                  <a:cubicBezTo>
                    <a:pt x="2145" y="681"/>
                    <a:pt x="2214" y="773"/>
                    <a:pt x="2244" y="828"/>
                  </a:cubicBezTo>
                  <a:cubicBezTo>
                    <a:pt x="2334" y="993"/>
                    <a:pt x="2409" y="1161"/>
                    <a:pt x="2508" y="1320"/>
                  </a:cubicBezTo>
                  <a:cubicBezTo>
                    <a:pt x="2570" y="1420"/>
                    <a:pt x="2503" y="1322"/>
                    <a:pt x="2544" y="1404"/>
                  </a:cubicBezTo>
                  <a:cubicBezTo>
                    <a:pt x="2563" y="1443"/>
                    <a:pt x="2641" y="1552"/>
                    <a:pt x="2652" y="1584"/>
                  </a:cubicBezTo>
                  <a:cubicBezTo>
                    <a:pt x="2670" y="1639"/>
                    <a:pt x="2656" y="1610"/>
                    <a:pt x="2700" y="1668"/>
                  </a:cubicBezTo>
                  <a:cubicBezTo>
                    <a:pt x="2724" y="1763"/>
                    <a:pt x="2693" y="1669"/>
                    <a:pt x="2760" y="1776"/>
                  </a:cubicBezTo>
                  <a:cubicBezTo>
                    <a:pt x="2767" y="1787"/>
                    <a:pt x="2765" y="1801"/>
                    <a:pt x="2772" y="1812"/>
                  </a:cubicBezTo>
                  <a:cubicBezTo>
                    <a:pt x="2781" y="1826"/>
                    <a:pt x="2798" y="1834"/>
                    <a:pt x="2808" y="1848"/>
                  </a:cubicBezTo>
                  <a:cubicBezTo>
                    <a:pt x="2858" y="1917"/>
                    <a:pt x="2919" y="2004"/>
                    <a:pt x="2964" y="2076"/>
                  </a:cubicBezTo>
                  <a:cubicBezTo>
                    <a:pt x="3034" y="2188"/>
                    <a:pt x="2946" y="2068"/>
                    <a:pt x="3012" y="2160"/>
                  </a:cubicBezTo>
                  <a:cubicBezTo>
                    <a:pt x="3050" y="2213"/>
                    <a:pt x="3100" y="2260"/>
                    <a:pt x="3132" y="2316"/>
                  </a:cubicBezTo>
                  <a:cubicBezTo>
                    <a:pt x="3141" y="2332"/>
                    <a:pt x="3146" y="2349"/>
                    <a:pt x="3156" y="2364"/>
                  </a:cubicBezTo>
                  <a:cubicBezTo>
                    <a:pt x="3166" y="2378"/>
                    <a:pt x="3192" y="2400"/>
                    <a:pt x="3192" y="2400"/>
                  </a:cubicBezTo>
                  <a:cubicBezTo>
                    <a:pt x="3216" y="2304"/>
                    <a:pt x="3264" y="2204"/>
                    <a:pt x="3348" y="2148"/>
                  </a:cubicBezTo>
                  <a:cubicBezTo>
                    <a:pt x="3391" y="2061"/>
                    <a:pt x="3472" y="1998"/>
                    <a:pt x="3528" y="1920"/>
                  </a:cubicBezTo>
                  <a:cubicBezTo>
                    <a:pt x="3538" y="1905"/>
                    <a:pt x="3542" y="1887"/>
                    <a:pt x="3552" y="1872"/>
                  </a:cubicBezTo>
                  <a:cubicBezTo>
                    <a:pt x="3562" y="1858"/>
                    <a:pt x="3578" y="1849"/>
                    <a:pt x="3588" y="1836"/>
                  </a:cubicBezTo>
                  <a:cubicBezTo>
                    <a:pt x="3618" y="1797"/>
                    <a:pt x="3643" y="1755"/>
                    <a:pt x="3672" y="1716"/>
                  </a:cubicBezTo>
                  <a:cubicBezTo>
                    <a:pt x="3685" y="1677"/>
                    <a:pt x="3719" y="1647"/>
                    <a:pt x="3732" y="1608"/>
                  </a:cubicBezTo>
                  <a:cubicBezTo>
                    <a:pt x="3736" y="1596"/>
                    <a:pt x="3738" y="1583"/>
                    <a:pt x="3744" y="1572"/>
                  </a:cubicBezTo>
                  <a:cubicBezTo>
                    <a:pt x="3766" y="1534"/>
                    <a:pt x="3785" y="1525"/>
                    <a:pt x="3804" y="1488"/>
                  </a:cubicBezTo>
                  <a:cubicBezTo>
                    <a:pt x="3810" y="1477"/>
                    <a:pt x="3810" y="1463"/>
                    <a:pt x="3816" y="1452"/>
                  </a:cubicBezTo>
                  <a:cubicBezTo>
                    <a:pt x="3838" y="1408"/>
                    <a:pt x="3877" y="1375"/>
                    <a:pt x="3900" y="1332"/>
                  </a:cubicBezTo>
                  <a:cubicBezTo>
                    <a:pt x="3976" y="1193"/>
                    <a:pt x="3916" y="1279"/>
                    <a:pt x="3984" y="1188"/>
                  </a:cubicBezTo>
                  <a:cubicBezTo>
                    <a:pt x="4033" y="1041"/>
                    <a:pt x="4118" y="911"/>
                    <a:pt x="4200" y="780"/>
                  </a:cubicBezTo>
                  <a:cubicBezTo>
                    <a:pt x="4236" y="722"/>
                    <a:pt x="4258" y="674"/>
                    <a:pt x="4308" y="624"/>
                  </a:cubicBezTo>
                  <a:cubicBezTo>
                    <a:pt x="4324" y="577"/>
                    <a:pt x="4358" y="559"/>
                    <a:pt x="4380" y="516"/>
                  </a:cubicBezTo>
                  <a:cubicBezTo>
                    <a:pt x="4403" y="470"/>
                    <a:pt x="4414" y="446"/>
                    <a:pt x="4452" y="408"/>
                  </a:cubicBezTo>
                  <a:cubicBezTo>
                    <a:pt x="4475" y="338"/>
                    <a:pt x="4518" y="282"/>
                    <a:pt x="4548" y="216"/>
                  </a:cubicBezTo>
                  <a:cubicBezTo>
                    <a:pt x="4558" y="193"/>
                    <a:pt x="4558" y="165"/>
                    <a:pt x="4572" y="144"/>
                  </a:cubicBezTo>
                  <a:cubicBezTo>
                    <a:pt x="4588" y="120"/>
                    <a:pt x="4611" y="99"/>
                    <a:pt x="4620" y="72"/>
                  </a:cubicBezTo>
                  <a:cubicBezTo>
                    <a:pt x="4624" y="60"/>
                    <a:pt x="4625" y="47"/>
                    <a:pt x="4632" y="36"/>
                  </a:cubicBezTo>
                  <a:cubicBezTo>
                    <a:pt x="4641" y="22"/>
                    <a:pt x="4668" y="0"/>
                    <a:pt x="4668" y="0"/>
                  </a:cubicBezTo>
                  <a:cubicBezTo>
                    <a:pt x="4660" y="16"/>
                    <a:pt x="4644" y="30"/>
                    <a:pt x="4644" y="48"/>
                  </a:cubicBezTo>
                  <a:cubicBezTo>
                    <a:pt x="4644" y="62"/>
                    <a:pt x="4655" y="6"/>
                    <a:pt x="4668" y="12"/>
                  </a:cubicBezTo>
                  <a:cubicBezTo>
                    <a:pt x="4707" y="31"/>
                    <a:pt x="4716" y="84"/>
                    <a:pt x="4740" y="120"/>
                  </a:cubicBezTo>
                  <a:cubicBezTo>
                    <a:pt x="4817" y="235"/>
                    <a:pt x="4892" y="405"/>
                    <a:pt x="5004" y="480"/>
                  </a:cubicBezTo>
                  <a:cubicBezTo>
                    <a:pt x="5066" y="574"/>
                    <a:pt x="5146" y="650"/>
                    <a:pt x="5208" y="744"/>
                  </a:cubicBezTo>
                  <a:cubicBezTo>
                    <a:pt x="5217" y="758"/>
                    <a:pt x="5234" y="766"/>
                    <a:pt x="5244" y="780"/>
                  </a:cubicBezTo>
                  <a:cubicBezTo>
                    <a:pt x="5254" y="795"/>
                    <a:pt x="5258" y="813"/>
                    <a:pt x="5268" y="828"/>
                  </a:cubicBezTo>
                  <a:cubicBezTo>
                    <a:pt x="5338" y="933"/>
                    <a:pt x="5414" y="1035"/>
                    <a:pt x="5484" y="1140"/>
                  </a:cubicBezTo>
                  <a:cubicBezTo>
                    <a:pt x="5514" y="1186"/>
                    <a:pt x="5515" y="1238"/>
                    <a:pt x="5544" y="1284"/>
                  </a:cubicBezTo>
                  <a:cubicBezTo>
                    <a:pt x="5604" y="1380"/>
                    <a:pt x="5664" y="1476"/>
                    <a:pt x="5724" y="1572"/>
                  </a:cubicBezTo>
                  <a:cubicBezTo>
                    <a:pt x="5733" y="1587"/>
                    <a:pt x="5737" y="1606"/>
                    <a:pt x="5748" y="1620"/>
                  </a:cubicBezTo>
                  <a:cubicBezTo>
                    <a:pt x="5762" y="1638"/>
                    <a:pt x="5781" y="1651"/>
                    <a:pt x="5796" y="1668"/>
                  </a:cubicBezTo>
                  <a:cubicBezTo>
                    <a:pt x="5876" y="1762"/>
                    <a:pt x="5716" y="1624"/>
                    <a:pt x="5892" y="1800"/>
                  </a:cubicBezTo>
                  <a:cubicBezTo>
                    <a:pt x="5967" y="1875"/>
                    <a:pt x="6047" y="1954"/>
                    <a:pt x="6108" y="2040"/>
                  </a:cubicBezTo>
                  <a:cubicBezTo>
                    <a:pt x="6196" y="2163"/>
                    <a:pt x="6042" y="1954"/>
                    <a:pt x="6168" y="2136"/>
                  </a:cubicBezTo>
                  <a:cubicBezTo>
                    <a:pt x="6191" y="2169"/>
                    <a:pt x="6240" y="2232"/>
                    <a:pt x="6240" y="2232"/>
                  </a:cubicBezTo>
                  <a:cubicBezTo>
                    <a:pt x="6271" y="2325"/>
                    <a:pt x="6327" y="2403"/>
                    <a:pt x="6396" y="2472"/>
                  </a:cubicBezTo>
                  <a:cubicBezTo>
                    <a:pt x="6404" y="2422"/>
                    <a:pt x="6413" y="2347"/>
                    <a:pt x="6444" y="2304"/>
                  </a:cubicBezTo>
                  <a:cubicBezTo>
                    <a:pt x="6558" y="2145"/>
                    <a:pt x="6430" y="2373"/>
                    <a:pt x="6528" y="2196"/>
                  </a:cubicBezTo>
                  <a:cubicBezTo>
                    <a:pt x="6584" y="2096"/>
                    <a:pt x="6651" y="2000"/>
                    <a:pt x="6720" y="1908"/>
                  </a:cubicBezTo>
                  <a:cubicBezTo>
                    <a:pt x="6738" y="1855"/>
                    <a:pt x="6773" y="1832"/>
                    <a:pt x="6804" y="1788"/>
                  </a:cubicBezTo>
                  <a:cubicBezTo>
                    <a:pt x="6832" y="1748"/>
                    <a:pt x="6850" y="1697"/>
                    <a:pt x="6876" y="1656"/>
                  </a:cubicBezTo>
                  <a:cubicBezTo>
                    <a:pt x="6914" y="1596"/>
                    <a:pt x="6954" y="1533"/>
                    <a:pt x="6996" y="1476"/>
                  </a:cubicBezTo>
                  <a:cubicBezTo>
                    <a:pt x="7019" y="1407"/>
                    <a:pt x="7072" y="1342"/>
                    <a:pt x="7116" y="1284"/>
                  </a:cubicBezTo>
                  <a:cubicBezTo>
                    <a:pt x="7132" y="1236"/>
                    <a:pt x="7128" y="1241"/>
                    <a:pt x="7164" y="1188"/>
                  </a:cubicBezTo>
                  <a:cubicBezTo>
                    <a:pt x="7187" y="1155"/>
                    <a:pt x="7236" y="1092"/>
                    <a:pt x="7236" y="1092"/>
                  </a:cubicBezTo>
                  <a:cubicBezTo>
                    <a:pt x="7266" y="1003"/>
                    <a:pt x="7334" y="925"/>
                    <a:pt x="7392" y="852"/>
                  </a:cubicBezTo>
                  <a:cubicBezTo>
                    <a:pt x="7426" y="718"/>
                    <a:pt x="7517" y="616"/>
                    <a:pt x="7572" y="492"/>
                  </a:cubicBezTo>
                  <a:cubicBezTo>
                    <a:pt x="7614" y="397"/>
                    <a:pt x="7615" y="287"/>
                    <a:pt x="7656" y="192"/>
                  </a:cubicBezTo>
                  <a:cubicBezTo>
                    <a:pt x="7678" y="140"/>
                    <a:pt x="7715" y="98"/>
                    <a:pt x="7740" y="48"/>
                  </a:cubicBezTo>
                  <a:cubicBezTo>
                    <a:pt x="7765" y="124"/>
                    <a:pt x="7824" y="179"/>
                    <a:pt x="7872" y="240"/>
                  </a:cubicBezTo>
                  <a:cubicBezTo>
                    <a:pt x="7932" y="317"/>
                    <a:pt x="7986" y="396"/>
                    <a:pt x="8052" y="468"/>
                  </a:cubicBezTo>
                  <a:cubicBezTo>
                    <a:pt x="8083" y="501"/>
                    <a:pt x="8128" y="524"/>
                    <a:pt x="8148" y="564"/>
                  </a:cubicBezTo>
                  <a:cubicBezTo>
                    <a:pt x="8240" y="749"/>
                    <a:pt x="8382" y="909"/>
                    <a:pt x="8496" y="1080"/>
                  </a:cubicBezTo>
                  <a:cubicBezTo>
                    <a:pt x="8509" y="1099"/>
                    <a:pt x="8522" y="1119"/>
                    <a:pt x="8532" y="1140"/>
                  </a:cubicBezTo>
                  <a:cubicBezTo>
                    <a:pt x="8538" y="1151"/>
                    <a:pt x="8538" y="1165"/>
                    <a:pt x="8544" y="1176"/>
                  </a:cubicBezTo>
                  <a:cubicBezTo>
                    <a:pt x="8577" y="1237"/>
                    <a:pt x="8619" y="1295"/>
                    <a:pt x="8652" y="1356"/>
                  </a:cubicBezTo>
                  <a:cubicBezTo>
                    <a:pt x="8679" y="1406"/>
                    <a:pt x="8696" y="1462"/>
                    <a:pt x="8724" y="1512"/>
                  </a:cubicBezTo>
                  <a:cubicBezTo>
                    <a:pt x="8786" y="1623"/>
                    <a:pt x="8880" y="1720"/>
                    <a:pt x="8964" y="1812"/>
                  </a:cubicBezTo>
                  <a:cubicBezTo>
                    <a:pt x="8995" y="1845"/>
                    <a:pt x="9040" y="1868"/>
                    <a:pt x="9060" y="1908"/>
                  </a:cubicBezTo>
                  <a:cubicBezTo>
                    <a:pt x="9091" y="1970"/>
                    <a:pt x="9140" y="2008"/>
                    <a:pt x="9180" y="2064"/>
                  </a:cubicBezTo>
                  <a:cubicBezTo>
                    <a:pt x="9234" y="2139"/>
                    <a:pt x="9283" y="2217"/>
                    <a:pt x="9336" y="2292"/>
                  </a:cubicBezTo>
                  <a:cubicBezTo>
                    <a:pt x="9377" y="2351"/>
                    <a:pt x="9416" y="2412"/>
                    <a:pt x="9456" y="2472"/>
                  </a:cubicBezTo>
                  <a:cubicBezTo>
                    <a:pt x="9461" y="2479"/>
                    <a:pt x="9448" y="2488"/>
                    <a:pt x="9444" y="2496"/>
                  </a:cubicBezTo>
                </a:path>
              </a:pathLst>
            </a:custGeom>
            <a:noFill/>
            <a:ln w="9525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82" name="Line 114"/>
            <p:cNvSpPr>
              <a:spLocks noChangeShapeType="1"/>
            </p:cNvSpPr>
            <p:nvPr/>
          </p:nvSpPr>
          <p:spPr bwMode="auto">
            <a:xfrm>
              <a:off x="1333500" y="3160735"/>
              <a:ext cx="63039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med"/>
            </a:ln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83" name="Rectangle 115" descr="Horizontal brick"/>
            <p:cNvSpPr>
              <a:spLocks noChangeArrowheads="1"/>
            </p:cNvSpPr>
            <p:nvPr/>
          </p:nvSpPr>
          <p:spPr bwMode="auto">
            <a:xfrm>
              <a:off x="8335963" y="1652610"/>
              <a:ext cx="485775" cy="293687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84" name="Freeform 116"/>
            <p:cNvSpPr>
              <a:spLocks/>
            </p:cNvSpPr>
            <p:nvPr/>
          </p:nvSpPr>
          <p:spPr bwMode="auto">
            <a:xfrm>
              <a:off x="4540250" y="2862285"/>
              <a:ext cx="1039813" cy="552450"/>
            </a:xfrm>
            <a:custGeom>
              <a:avLst/>
              <a:gdLst/>
              <a:ahLst/>
              <a:cxnLst>
                <a:cxn ang="0">
                  <a:pos x="60" y="2040"/>
                </a:cxn>
                <a:cxn ang="0">
                  <a:pos x="384" y="1644"/>
                </a:cxn>
                <a:cxn ang="0">
                  <a:pos x="576" y="1380"/>
                </a:cxn>
                <a:cxn ang="0">
                  <a:pos x="864" y="1008"/>
                </a:cxn>
                <a:cxn ang="0">
                  <a:pos x="1188" y="612"/>
                </a:cxn>
                <a:cxn ang="0">
                  <a:pos x="1416" y="336"/>
                </a:cxn>
                <a:cxn ang="0">
                  <a:pos x="1584" y="108"/>
                </a:cxn>
                <a:cxn ang="0">
                  <a:pos x="1620" y="48"/>
                </a:cxn>
                <a:cxn ang="0">
                  <a:pos x="1728" y="156"/>
                </a:cxn>
                <a:cxn ang="0">
                  <a:pos x="2052" y="576"/>
                </a:cxn>
                <a:cxn ang="0">
                  <a:pos x="2244" y="828"/>
                </a:cxn>
                <a:cxn ang="0">
                  <a:pos x="2544" y="1404"/>
                </a:cxn>
                <a:cxn ang="0">
                  <a:pos x="2700" y="1668"/>
                </a:cxn>
                <a:cxn ang="0">
                  <a:pos x="2772" y="1812"/>
                </a:cxn>
                <a:cxn ang="0">
                  <a:pos x="2964" y="2076"/>
                </a:cxn>
                <a:cxn ang="0">
                  <a:pos x="3132" y="2316"/>
                </a:cxn>
                <a:cxn ang="0">
                  <a:pos x="3192" y="2400"/>
                </a:cxn>
                <a:cxn ang="0">
                  <a:pos x="3528" y="1920"/>
                </a:cxn>
                <a:cxn ang="0">
                  <a:pos x="3588" y="1836"/>
                </a:cxn>
                <a:cxn ang="0">
                  <a:pos x="3732" y="1608"/>
                </a:cxn>
                <a:cxn ang="0">
                  <a:pos x="3804" y="1488"/>
                </a:cxn>
                <a:cxn ang="0">
                  <a:pos x="3900" y="1332"/>
                </a:cxn>
                <a:cxn ang="0">
                  <a:pos x="4200" y="780"/>
                </a:cxn>
                <a:cxn ang="0">
                  <a:pos x="4380" y="516"/>
                </a:cxn>
                <a:cxn ang="0">
                  <a:pos x="4548" y="216"/>
                </a:cxn>
                <a:cxn ang="0">
                  <a:pos x="4620" y="72"/>
                </a:cxn>
                <a:cxn ang="0">
                  <a:pos x="4668" y="0"/>
                </a:cxn>
                <a:cxn ang="0">
                  <a:pos x="4668" y="12"/>
                </a:cxn>
                <a:cxn ang="0">
                  <a:pos x="5004" y="480"/>
                </a:cxn>
                <a:cxn ang="0">
                  <a:pos x="5244" y="780"/>
                </a:cxn>
                <a:cxn ang="0">
                  <a:pos x="5484" y="1140"/>
                </a:cxn>
                <a:cxn ang="0">
                  <a:pos x="5724" y="1572"/>
                </a:cxn>
                <a:cxn ang="0">
                  <a:pos x="5796" y="1668"/>
                </a:cxn>
                <a:cxn ang="0">
                  <a:pos x="6108" y="2040"/>
                </a:cxn>
                <a:cxn ang="0">
                  <a:pos x="6240" y="2232"/>
                </a:cxn>
                <a:cxn ang="0">
                  <a:pos x="6444" y="2304"/>
                </a:cxn>
                <a:cxn ang="0">
                  <a:pos x="6720" y="1908"/>
                </a:cxn>
                <a:cxn ang="0">
                  <a:pos x="6876" y="1656"/>
                </a:cxn>
                <a:cxn ang="0">
                  <a:pos x="7116" y="1284"/>
                </a:cxn>
                <a:cxn ang="0">
                  <a:pos x="7236" y="1092"/>
                </a:cxn>
                <a:cxn ang="0">
                  <a:pos x="7572" y="492"/>
                </a:cxn>
                <a:cxn ang="0">
                  <a:pos x="7740" y="48"/>
                </a:cxn>
                <a:cxn ang="0">
                  <a:pos x="8052" y="468"/>
                </a:cxn>
                <a:cxn ang="0">
                  <a:pos x="8496" y="1080"/>
                </a:cxn>
                <a:cxn ang="0">
                  <a:pos x="8544" y="1176"/>
                </a:cxn>
                <a:cxn ang="0">
                  <a:pos x="8724" y="1512"/>
                </a:cxn>
                <a:cxn ang="0">
                  <a:pos x="9060" y="1908"/>
                </a:cxn>
                <a:cxn ang="0">
                  <a:pos x="9336" y="2292"/>
                </a:cxn>
                <a:cxn ang="0">
                  <a:pos x="9444" y="2496"/>
                </a:cxn>
              </a:cxnLst>
              <a:rect l="0" t="0" r="r" b="b"/>
              <a:pathLst>
                <a:path w="9461" h="2496">
                  <a:moveTo>
                    <a:pt x="0" y="2196"/>
                  </a:moveTo>
                  <a:cubicBezTo>
                    <a:pt x="20" y="2147"/>
                    <a:pt x="29" y="2083"/>
                    <a:pt x="60" y="2040"/>
                  </a:cubicBezTo>
                  <a:cubicBezTo>
                    <a:pt x="115" y="1963"/>
                    <a:pt x="192" y="1886"/>
                    <a:pt x="252" y="1812"/>
                  </a:cubicBezTo>
                  <a:cubicBezTo>
                    <a:pt x="299" y="1755"/>
                    <a:pt x="333" y="1695"/>
                    <a:pt x="384" y="1644"/>
                  </a:cubicBezTo>
                  <a:cubicBezTo>
                    <a:pt x="408" y="1572"/>
                    <a:pt x="462" y="1506"/>
                    <a:pt x="516" y="1452"/>
                  </a:cubicBezTo>
                  <a:cubicBezTo>
                    <a:pt x="539" y="1383"/>
                    <a:pt x="511" y="1445"/>
                    <a:pt x="576" y="1380"/>
                  </a:cubicBezTo>
                  <a:cubicBezTo>
                    <a:pt x="643" y="1313"/>
                    <a:pt x="676" y="1217"/>
                    <a:pt x="756" y="1164"/>
                  </a:cubicBezTo>
                  <a:cubicBezTo>
                    <a:pt x="775" y="1106"/>
                    <a:pt x="828" y="1059"/>
                    <a:pt x="864" y="1008"/>
                  </a:cubicBezTo>
                  <a:cubicBezTo>
                    <a:pt x="943" y="895"/>
                    <a:pt x="1025" y="786"/>
                    <a:pt x="1116" y="684"/>
                  </a:cubicBezTo>
                  <a:cubicBezTo>
                    <a:pt x="1139" y="659"/>
                    <a:pt x="1169" y="640"/>
                    <a:pt x="1188" y="612"/>
                  </a:cubicBezTo>
                  <a:cubicBezTo>
                    <a:pt x="1234" y="544"/>
                    <a:pt x="1277" y="481"/>
                    <a:pt x="1332" y="420"/>
                  </a:cubicBezTo>
                  <a:cubicBezTo>
                    <a:pt x="1359" y="391"/>
                    <a:pt x="1396" y="370"/>
                    <a:pt x="1416" y="336"/>
                  </a:cubicBezTo>
                  <a:cubicBezTo>
                    <a:pt x="1459" y="264"/>
                    <a:pt x="1433" y="289"/>
                    <a:pt x="1488" y="252"/>
                  </a:cubicBezTo>
                  <a:cubicBezTo>
                    <a:pt x="1520" y="204"/>
                    <a:pt x="1552" y="156"/>
                    <a:pt x="1584" y="108"/>
                  </a:cubicBezTo>
                  <a:cubicBezTo>
                    <a:pt x="1602" y="81"/>
                    <a:pt x="1632" y="46"/>
                    <a:pt x="1632" y="12"/>
                  </a:cubicBezTo>
                  <a:cubicBezTo>
                    <a:pt x="1628" y="24"/>
                    <a:pt x="1612" y="38"/>
                    <a:pt x="1620" y="48"/>
                  </a:cubicBezTo>
                  <a:cubicBezTo>
                    <a:pt x="1633" y="65"/>
                    <a:pt x="1662" y="59"/>
                    <a:pt x="1680" y="72"/>
                  </a:cubicBezTo>
                  <a:cubicBezTo>
                    <a:pt x="1695" y="82"/>
                    <a:pt x="1722" y="145"/>
                    <a:pt x="1728" y="156"/>
                  </a:cubicBezTo>
                  <a:cubicBezTo>
                    <a:pt x="1785" y="252"/>
                    <a:pt x="1855" y="341"/>
                    <a:pt x="1920" y="432"/>
                  </a:cubicBezTo>
                  <a:cubicBezTo>
                    <a:pt x="1957" y="484"/>
                    <a:pt x="1999" y="541"/>
                    <a:pt x="2052" y="576"/>
                  </a:cubicBezTo>
                  <a:cubicBezTo>
                    <a:pt x="2075" y="646"/>
                    <a:pt x="2046" y="582"/>
                    <a:pt x="2100" y="636"/>
                  </a:cubicBezTo>
                  <a:cubicBezTo>
                    <a:pt x="2145" y="681"/>
                    <a:pt x="2214" y="773"/>
                    <a:pt x="2244" y="828"/>
                  </a:cubicBezTo>
                  <a:cubicBezTo>
                    <a:pt x="2334" y="993"/>
                    <a:pt x="2409" y="1161"/>
                    <a:pt x="2508" y="1320"/>
                  </a:cubicBezTo>
                  <a:cubicBezTo>
                    <a:pt x="2570" y="1420"/>
                    <a:pt x="2503" y="1322"/>
                    <a:pt x="2544" y="1404"/>
                  </a:cubicBezTo>
                  <a:cubicBezTo>
                    <a:pt x="2563" y="1443"/>
                    <a:pt x="2641" y="1552"/>
                    <a:pt x="2652" y="1584"/>
                  </a:cubicBezTo>
                  <a:cubicBezTo>
                    <a:pt x="2670" y="1639"/>
                    <a:pt x="2656" y="1610"/>
                    <a:pt x="2700" y="1668"/>
                  </a:cubicBezTo>
                  <a:cubicBezTo>
                    <a:pt x="2724" y="1763"/>
                    <a:pt x="2693" y="1669"/>
                    <a:pt x="2760" y="1776"/>
                  </a:cubicBezTo>
                  <a:cubicBezTo>
                    <a:pt x="2767" y="1787"/>
                    <a:pt x="2765" y="1801"/>
                    <a:pt x="2772" y="1812"/>
                  </a:cubicBezTo>
                  <a:cubicBezTo>
                    <a:pt x="2781" y="1826"/>
                    <a:pt x="2798" y="1834"/>
                    <a:pt x="2808" y="1848"/>
                  </a:cubicBezTo>
                  <a:cubicBezTo>
                    <a:pt x="2858" y="1917"/>
                    <a:pt x="2919" y="2004"/>
                    <a:pt x="2964" y="2076"/>
                  </a:cubicBezTo>
                  <a:cubicBezTo>
                    <a:pt x="3034" y="2188"/>
                    <a:pt x="2946" y="2068"/>
                    <a:pt x="3012" y="2160"/>
                  </a:cubicBezTo>
                  <a:cubicBezTo>
                    <a:pt x="3050" y="2213"/>
                    <a:pt x="3100" y="2260"/>
                    <a:pt x="3132" y="2316"/>
                  </a:cubicBezTo>
                  <a:cubicBezTo>
                    <a:pt x="3141" y="2332"/>
                    <a:pt x="3146" y="2349"/>
                    <a:pt x="3156" y="2364"/>
                  </a:cubicBezTo>
                  <a:cubicBezTo>
                    <a:pt x="3166" y="2378"/>
                    <a:pt x="3192" y="2400"/>
                    <a:pt x="3192" y="2400"/>
                  </a:cubicBezTo>
                  <a:cubicBezTo>
                    <a:pt x="3216" y="2304"/>
                    <a:pt x="3264" y="2204"/>
                    <a:pt x="3348" y="2148"/>
                  </a:cubicBezTo>
                  <a:cubicBezTo>
                    <a:pt x="3391" y="2061"/>
                    <a:pt x="3472" y="1998"/>
                    <a:pt x="3528" y="1920"/>
                  </a:cubicBezTo>
                  <a:cubicBezTo>
                    <a:pt x="3538" y="1905"/>
                    <a:pt x="3542" y="1887"/>
                    <a:pt x="3552" y="1872"/>
                  </a:cubicBezTo>
                  <a:cubicBezTo>
                    <a:pt x="3562" y="1858"/>
                    <a:pt x="3578" y="1849"/>
                    <a:pt x="3588" y="1836"/>
                  </a:cubicBezTo>
                  <a:cubicBezTo>
                    <a:pt x="3618" y="1797"/>
                    <a:pt x="3643" y="1755"/>
                    <a:pt x="3672" y="1716"/>
                  </a:cubicBezTo>
                  <a:cubicBezTo>
                    <a:pt x="3685" y="1677"/>
                    <a:pt x="3719" y="1647"/>
                    <a:pt x="3732" y="1608"/>
                  </a:cubicBezTo>
                  <a:cubicBezTo>
                    <a:pt x="3736" y="1596"/>
                    <a:pt x="3738" y="1583"/>
                    <a:pt x="3744" y="1572"/>
                  </a:cubicBezTo>
                  <a:cubicBezTo>
                    <a:pt x="3766" y="1534"/>
                    <a:pt x="3785" y="1525"/>
                    <a:pt x="3804" y="1488"/>
                  </a:cubicBezTo>
                  <a:cubicBezTo>
                    <a:pt x="3810" y="1477"/>
                    <a:pt x="3810" y="1463"/>
                    <a:pt x="3816" y="1452"/>
                  </a:cubicBezTo>
                  <a:cubicBezTo>
                    <a:pt x="3838" y="1408"/>
                    <a:pt x="3877" y="1375"/>
                    <a:pt x="3900" y="1332"/>
                  </a:cubicBezTo>
                  <a:cubicBezTo>
                    <a:pt x="3976" y="1193"/>
                    <a:pt x="3916" y="1279"/>
                    <a:pt x="3984" y="1188"/>
                  </a:cubicBezTo>
                  <a:cubicBezTo>
                    <a:pt x="4033" y="1041"/>
                    <a:pt x="4118" y="911"/>
                    <a:pt x="4200" y="780"/>
                  </a:cubicBezTo>
                  <a:cubicBezTo>
                    <a:pt x="4236" y="722"/>
                    <a:pt x="4258" y="674"/>
                    <a:pt x="4308" y="624"/>
                  </a:cubicBezTo>
                  <a:cubicBezTo>
                    <a:pt x="4324" y="577"/>
                    <a:pt x="4358" y="559"/>
                    <a:pt x="4380" y="516"/>
                  </a:cubicBezTo>
                  <a:cubicBezTo>
                    <a:pt x="4403" y="470"/>
                    <a:pt x="4414" y="446"/>
                    <a:pt x="4452" y="408"/>
                  </a:cubicBezTo>
                  <a:cubicBezTo>
                    <a:pt x="4475" y="338"/>
                    <a:pt x="4518" y="282"/>
                    <a:pt x="4548" y="216"/>
                  </a:cubicBezTo>
                  <a:cubicBezTo>
                    <a:pt x="4558" y="193"/>
                    <a:pt x="4558" y="165"/>
                    <a:pt x="4572" y="144"/>
                  </a:cubicBezTo>
                  <a:cubicBezTo>
                    <a:pt x="4588" y="120"/>
                    <a:pt x="4611" y="99"/>
                    <a:pt x="4620" y="72"/>
                  </a:cubicBezTo>
                  <a:cubicBezTo>
                    <a:pt x="4624" y="60"/>
                    <a:pt x="4625" y="47"/>
                    <a:pt x="4632" y="36"/>
                  </a:cubicBezTo>
                  <a:cubicBezTo>
                    <a:pt x="4641" y="22"/>
                    <a:pt x="4668" y="0"/>
                    <a:pt x="4668" y="0"/>
                  </a:cubicBezTo>
                  <a:cubicBezTo>
                    <a:pt x="4660" y="16"/>
                    <a:pt x="4644" y="30"/>
                    <a:pt x="4644" y="48"/>
                  </a:cubicBezTo>
                  <a:cubicBezTo>
                    <a:pt x="4644" y="62"/>
                    <a:pt x="4655" y="6"/>
                    <a:pt x="4668" y="12"/>
                  </a:cubicBezTo>
                  <a:cubicBezTo>
                    <a:pt x="4707" y="31"/>
                    <a:pt x="4716" y="84"/>
                    <a:pt x="4740" y="120"/>
                  </a:cubicBezTo>
                  <a:cubicBezTo>
                    <a:pt x="4817" y="235"/>
                    <a:pt x="4892" y="405"/>
                    <a:pt x="5004" y="480"/>
                  </a:cubicBezTo>
                  <a:cubicBezTo>
                    <a:pt x="5066" y="574"/>
                    <a:pt x="5146" y="650"/>
                    <a:pt x="5208" y="744"/>
                  </a:cubicBezTo>
                  <a:cubicBezTo>
                    <a:pt x="5217" y="758"/>
                    <a:pt x="5234" y="766"/>
                    <a:pt x="5244" y="780"/>
                  </a:cubicBezTo>
                  <a:cubicBezTo>
                    <a:pt x="5254" y="795"/>
                    <a:pt x="5258" y="813"/>
                    <a:pt x="5268" y="828"/>
                  </a:cubicBezTo>
                  <a:cubicBezTo>
                    <a:pt x="5338" y="933"/>
                    <a:pt x="5414" y="1035"/>
                    <a:pt x="5484" y="1140"/>
                  </a:cubicBezTo>
                  <a:cubicBezTo>
                    <a:pt x="5514" y="1186"/>
                    <a:pt x="5515" y="1238"/>
                    <a:pt x="5544" y="1284"/>
                  </a:cubicBezTo>
                  <a:cubicBezTo>
                    <a:pt x="5604" y="1380"/>
                    <a:pt x="5664" y="1476"/>
                    <a:pt x="5724" y="1572"/>
                  </a:cubicBezTo>
                  <a:cubicBezTo>
                    <a:pt x="5733" y="1587"/>
                    <a:pt x="5737" y="1606"/>
                    <a:pt x="5748" y="1620"/>
                  </a:cubicBezTo>
                  <a:cubicBezTo>
                    <a:pt x="5762" y="1638"/>
                    <a:pt x="5781" y="1651"/>
                    <a:pt x="5796" y="1668"/>
                  </a:cubicBezTo>
                  <a:cubicBezTo>
                    <a:pt x="5876" y="1762"/>
                    <a:pt x="5716" y="1624"/>
                    <a:pt x="5892" y="1800"/>
                  </a:cubicBezTo>
                  <a:cubicBezTo>
                    <a:pt x="5967" y="1875"/>
                    <a:pt x="6047" y="1954"/>
                    <a:pt x="6108" y="2040"/>
                  </a:cubicBezTo>
                  <a:cubicBezTo>
                    <a:pt x="6196" y="2163"/>
                    <a:pt x="6042" y="1954"/>
                    <a:pt x="6168" y="2136"/>
                  </a:cubicBezTo>
                  <a:cubicBezTo>
                    <a:pt x="6191" y="2169"/>
                    <a:pt x="6240" y="2232"/>
                    <a:pt x="6240" y="2232"/>
                  </a:cubicBezTo>
                  <a:cubicBezTo>
                    <a:pt x="6271" y="2325"/>
                    <a:pt x="6327" y="2403"/>
                    <a:pt x="6396" y="2472"/>
                  </a:cubicBezTo>
                  <a:cubicBezTo>
                    <a:pt x="6404" y="2422"/>
                    <a:pt x="6413" y="2347"/>
                    <a:pt x="6444" y="2304"/>
                  </a:cubicBezTo>
                  <a:cubicBezTo>
                    <a:pt x="6558" y="2145"/>
                    <a:pt x="6430" y="2373"/>
                    <a:pt x="6528" y="2196"/>
                  </a:cubicBezTo>
                  <a:cubicBezTo>
                    <a:pt x="6584" y="2096"/>
                    <a:pt x="6651" y="2000"/>
                    <a:pt x="6720" y="1908"/>
                  </a:cubicBezTo>
                  <a:cubicBezTo>
                    <a:pt x="6738" y="1855"/>
                    <a:pt x="6773" y="1832"/>
                    <a:pt x="6804" y="1788"/>
                  </a:cubicBezTo>
                  <a:cubicBezTo>
                    <a:pt x="6832" y="1748"/>
                    <a:pt x="6850" y="1697"/>
                    <a:pt x="6876" y="1656"/>
                  </a:cubicBezTo>
                  <a:cubicBezTo>
                    <a:pt x="6914" y="1596"/>
                    <a:pt x="6954" y="1533"/>
                    <a:pt x="6996" y="1476"/>
                  </a:cubicBezTo>
                  <a:cubicBezTo>
                    <a:pt x="7019" y="1407"/>
                    <a:pt x="7072" y="1342"/>
                    <a:pt x="7116" y="1284"/>
                  </a:cubicBezTo>
                  <a:cubicBezTo>
                    <a:pt x="7132" y="1236"/>
                    <a:pt x="7128" y="1241"/>
                    <a:pt x="7164" y="1188"/>
                  </a:cubicBezTo>
                  <a:cubicBezTo>
                    <a:pt x="7187" y="1155"/>
                    <a:pt x="7236" y="1092"/>
                    <a:pt x="7236" y="1092"/>
                  </a:cubicBezTo>
                  <a:cubicBezTo>
                    <a:pt x="7266" y="1003"/>
                    <a:pt x="7334" y="925"/>
                    <a:pt x="7392" y="852"/>
                  </a:cubicBezTo>
                  <a:cubicBezTo>
                    <a:pt x="7426" y="718"/>
                    <a:pt x="7517" y="616"/>
                    <a:pt x="7572" y="492"/>
                  </a:cubicBezTo>
                  <a:cubicBezTo>
                    <a:pt x="7614" y="397"/>
                    <a:pt x="7615" y="287"/>
                    <a:pt x="7656" y="192"/>
                  </a:cubicBezTo>
                  <a:cubicBezTo>
                    <a:pt x="7678" y="140"/>
                    <a:pt x="7715" y="98"/>
                    <a:pt x="7740" y="48"/>
                  </a:cubicBezTo>
                  <a:cubicBezTo>
                    <a:pt x="7765" y="124"/>
                    <a:pt x="7824" y="179"/>
                    <a:pt x="7872" y="240"/>
                  </a:cubicBezTo>
                  <a:cubicBezTo>
                    <a:pt x="7932" y="317"/>
                    <a:pt x="7986" y="396"/>
                    <a:pt x="8052" y="468"/>
                  </a:cubicBezTo>
                  <a:cubicBezTo>
                    <a:pt x="8083" y="501"/>
                    <a:pt x="8128" y="524"/>
                    <a:pt x="8148" y="564"/>
                  </a:cubicBezTo>
                  <a:cubicBezTo>
                    <a:pt x="8240" y="749"/>
                    <a:pt x="8382" y="909"/>
                    <a:pt x="8496" y="1080"/>
                  </a:cubicBezTo>
                  <a:cubicBezTo>
                    <a:pt x="8509" y="1099"/>
                    <a:pt x="8522" y="1119"/>
                    <a:pt x="8532" y="1140"/>
                  </a:cubicBezTo>
                  <a:cubicBezTo>
                    <a:pt x="8538" y="1151"/>
                    <a:pt x="8538" y="1165"/>
                    <a:pt x="8544" y="1176"/>
                  </a:cubicBezTo>
                  <a:cubicBezTo>
                    <a:pt x="8577" y="1237"/>
                    <a:pt x="8619" y="1295"/>
                    <a:pt x="8652" y="1356"/>
                  </a:cubicBezTo>
                  <a:cubicBezTo>
                    <a:pt x="8679" y="1406"/>
                    <a:pt x="8696" y="1462"/>
                    <a:pt x="8724" y="1512"/>
                  </a:cubicBezTo>
                  <a:cubicBezTo>
                    <a:pt x="8786" y="1623"/>
                    <a:pt x="8880" y="1720"/>
                    <a:pt x="8964" y="1812"/>
                  </a:cubicBezTo>
                  <a:cubicBezTo>
                    <a:pt x="8995" y="1845"/>
                    <a:pt x="9040" y="1868"/>
                    <a:pt x="9060" y="1908"/>
                  </a:cubicBezTo>
                  <a:cubicBezTo>
                    <a:pt x="9091" y="1970"/>
                    <a:pt x="9140" y="2008"/>
                    <a:pt x="9180" y="2064"/>
                  </a:cubicBezTo>
                  <a:cubicBezTo>
                    <a:pt x="9234" y="2139"/>
                    <a:pt x="9283" y="2217"/>
                    <a:pt x="9336" y="2292"/>
                  </a:cubicBezTo>
                  <a:cubicBezTo>
                    <a:pt x="9377" y="2351"/>
                    <a:pt x="9416" y="2412"/>
                    <a:pt x="9456" y="2472"/>
                  </a:cubicBezTo>
                  <a:cubicBezTo>
                    <a:pt x="9461" y="2479"/>
                    <a:pt x="9448" y="2488"/>
                    <a:pt x="9444" y="2496"/>
                  </a:cubicBezTo>
                </a:path>
              </a:pathLst>
            </a:custGeom>
            <a:noFill/>
            <a:ln w="9525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85" name="Freeform 117"/>
            <p:cNvSpPr>
              <a:spLocks/>
            </p:cNvSpPr>
            <p:nvPr/>
          </p:nvSpPr>
          <p:spPr bwMode="auto">
            <a:xfrm>
              <a:off x="1598613" y="2865460"/>
              <a:ext cx="1268412" cy="550863"/>
            </a:xfrm>
            <a:custGeom>
              <a:avLst/>
              <a:gdLst/>
              <a:ahLst/>
              <a:cxnLst>
                <a:cxn ang="0">
                  <a:pos x="60" y="2040"/>
                </a:cxn>
                <a:cxn ang="0">
                  <a:pos x="384" y="1644"/>
                </a:cxn>
                <a:cxn ang="0">
                  <a:pos x="576" y="1380"/>
                </a:cxn>
                <a:cxn ang="0">
                  <a:pos x="864" y="1008"/>
                </a:cxn>
                <a:cxn ang="0">
                  <a:pos x="1188" y="612"/>
                </a:cxn>
                <a:cxn ang="0">
                  <a:pos x="1416" y="336"/>
                </a:cxn>
                <a:cxn ang="0">
                  <a:pos x="1584" y="108"/>
                </a:cxn>
                <a:cxn ang="0">
                  <a:pos x="1620" y="48"/>
                </a:cxn>
                <a:cxn ang="0">
                  <a:pos x="1728" y="156"/>
                </a:cxn>
                <a:cxn ang="0">
                  <a:pos x="2052" y="576"/>
                </a:cxn>
                <a:cxn ang="0">
                  <a:pos x="2244" y="828"/>
                </a:cxn>
                <a:cxn ang="0">
                  <a:pos x="2544" y="1404"/>
                </a:cxn>
                <a:cxn ang="0">
                  <a:pos x="2700" y="1668"/>
                </a:cxn>
                <a:cxn ang="0">
                  <a:pos x="2772" y="1812"/>
                </a:cxn>
                <a:cxn ang="0">
                  <a:pos x="2964" y="2076"/>
                </a:cxn>
                <a:cxn ang="0">
                  <a:pos x="3132" y="2316"/>
                </a:cxn>
                <a:cxn ang="0">
                  <a:pos x="3192" y="2400"/>
                </a:cxn>
                <a:cxn ang="0">
                  <a:pos x="3528" y="1920"/>
                </a:cxn>
                <a:cxn ang="0">
                  <a:pos x="3588" y="1836"/>
                </a:cxn>
                <a:cxn ang="0">
                  <a:pos x="3732" y="1608"/>
                </a:cxn>
                <a:cxn ang="0">
                  <a:pos x="3804" y="1488"/>
                </a:cxn>
                <a:cxn ang="0">
                  <a:pos x="3900" y="1332"/>
                </a:cxn>
                <a:cxn ang="0">
                  <a:pos x="4200" y="780"/>
                </a:cxn>
                <a:cxn ang="0">
                  <a:pos x="4380" y="516"/>
                </a:cxn>
                <a:cxn ang="0">
                  <a:pos x="4548" y="216"/>
                </a:cxn>
                <a:cxn ang="0">
                  <a:pos x="4620" y="72"/>
                </a:cxn>
                <a:cxn ang="0">
                  <a:pos x="4668" y="0"/>
                </a:cxn>
                <a:cxn ang="0">
                  <a:pos x="4668" y="12"/>
                </a:cxn>
                <a:cxn ang="0">
                  <a:pos x="5004" y="480"/>
                </a:cxn>
                <a:cxn ang="0">
                  <a:pos x="5244" y="780"/>
                </a:cxn>
                <a:cxn ang="0">
                  <a:pos x="5484" y="1140"/>
                </a:cxn>
                <a:cxn ang="0">
                  <a:pos x="5724" y="1572"/>
                </a:cxn>
                <a:cxn ang="0">
                  <a:pos x="5796" y="1668"/>
                </a:cxn>
                <a:cxn ang="0">
                  <a:pos x="6108" y="2040"/>
                </a:cxn>
                <a:cxn ang="0">
                  <a:pos x="6240" y="2232"/>
                </a:cxn>
                <a:cxn ang="0">
                  <a:pos x="6444" y="2304"/>
                </a:cxn>
                <a:cxn ang="0">
                  <a:pos x="6720" y="1908"/>
                </a:cxn>
                <a:cxn ang="0">
                  <a:pos x="6876" y="1656"/>
                </a:cxn>
                <a:cxn ang="0">
                  <a:pos x="7116" y="1284"/>
                </a:cxn>
                <a:cxn ang="0">
                  <a:pos x="7236" y="1092"/>
                </a:cxn>
                <a:cxn ang="0">
                  <a:pos x="7572" y="492"/>
                </a:cxn>
                <a:cxn ang="0">
                  <a:pos x="7740" y="48"/>
                </a:cxn>
                <a:cxn ang="0">
                  <a:pos x="8052" y="468"/>
                </a:cxn>
                <a:cxn ang="0">
                  <a:pos x="8496" y="1080"/>
                </a:cxn>
                <a:cxn ang="0">
                  <a:pos x="8544" y="1176"/>
                </a:cxn>
                <a:cxn ang="0">
                  <a:pos x="8724" y="1512"/>
                </a:cxn>
                <a:cxn ang="0">
                  <a:pos x="9060" y="1908"/>
                </a:cxn>
                <a:cxn ang="0">
                  <a:pos x="9336" y="2292"/>
                </a:cxn>
                <a:cxn ang="0">
                  <a:pos x="9444" y="2496"/>
                </a:cxn>
              </a:cxnLst>
              <a:rect l="0" t="0" r="r" b="b"/>
              <a:pathLst>
                <a:path w="9461" h="2496">
                  <a:moveTo>
                    <a:pt x="0" y="2196"/>
                  </a:moveTo>
                  <a:cubicBezTo>
                    <a:pt x="20" y="2147"/>
                    <a:pt x="29" y="2083"/>
                    <a:pt x="60" y="2040"/>
                  </a:cubicBezTo>
                  <a:cubicBezTo>
                    <a:pt x="115" y="1963"/>
                    <a:pt x="192" y="1886"/>
                    <a:pt x="252" y="1812"/>
                  </a:cubicBezTo>
                  <a:cubicBezTo>
                    <a:pt x="299" y="1755"/>
                    <a:pt x="333" y="1695"/>
                    <a:pt x="384" y="1644"/>
                  </a:cubicBezTo>
                  <a:cubicBezTo>
                    <a:pt x="408" y="1572"/>
                    <a:pt x="462" y="1506"/>
                    <a:pt x="516" y="1452"/>
                  </a:cubicBezTo>
                  <a:cubicBezTo>
                    <a:pt x="539" y="1383"/>
                    <a:pt x="511" y="1445"/>
                    <a:pt x="576" y="1380"/>
                  </a:cubicBezTo>
                  <a:cubicBezTo>
                    <a:pt x="643" y="1313"/>
                    <a:pt x="676" y="1217"/>
                    <a:pt x="756" y="1164"/>
                  </a:cubicBezTo>
                  <a:cubicBezTo>
                    <a:pt x="775" y="1106"/>
                    <a:pt x="828" y="1059"/>
                    <a:pt x="864" y="1008"/>
                  </a:cubicBezTo>
                  <a:cubicBezTo>
                    <a:pt x="943" y="895"/>
                    <a:pt x="1025" y="786"/>
                    <a:pt x="1116" y="684"/>
                  </a:cubicBezTo>
                  <a:cubicBezTo>
                    <a:pt x="1139" y="659"/>
                    <a:pt x="1169" y="640"/>
                    <a:pt x="1188" y="612"/>
                  </a:cubicBezTo>
                  <a:cubicBezTo>
                    <a:pt x="1234" y="544"/>
                    <a:pt x="1277" y="481"/>
                    <a:pt x="1332" y="420"/>
                  </a:cubicBezTo>
                  <a:cubicBezTo>
                    <a:pt x="1359" y="391"/>
                    <a:pt x="1396" y="370"/>
                    <a:pt x="1416" y="336"/>
                  </a:cubicBezTo>
                  <a:cubicBezTo>
                    <a:pt x="1459" y="264"/>
                    <a:pt x="1433" y="289"/>
                    <a:pt x="1488" y="252"/>
                  </a:cubicBezTo>
                  <a:cubicBezTo>
                    <a:pt x="1520" y="204"/>
                    <a:pt x="1552" y="156"/>
                    <a:pt x="1584" y="108"/>
                  </a:cubicBezTo>
                  <a:cubicBezTo>
                    <a:pt x="1602" y="81"/>
                    <a:pt x="1632" y="46"/>
                    <a:pt x="1632" y="12"/>
                  </a:cubicBezTo>
                  <a:cubicBezTo>
                    <a:pt x="1628" y="24"/>
                    <a:pt x="1612" y="38"/>
                    <a:pt x="1620" y="48"/>
                  </a:cubicBezTo>
                  <a:cubicBezTo>
                    <a:pt x="1633" y="65"/>
                    <a:pt x="1662" y="59"/>
                    <a:pt x="1680" y="72"/>
                  </a:cubicBezTo>
                  <a:cubicBezTo>
                    <a:pt x="1695" y="82"/>
                    <a:pt x="1722" y="145"/>
                    <a:pt x="1728" y="156"/>
                  </a:cubicBezTo>
                  <a:cubicBezTo>
                    <a:pt x="1785" y="252"/>
                    <a:pt x="1855" y="341"/>
                    <a:pt x="1920" y="432"/>
                  </a:cubicBezTo>
                  <a:cubicBezTo>
                    <a:pt x="1957" y="484"/>
                    <a:pt x="1999" y="541"/>
                    <a:pt x="2052" y="576"/>
                  </a:cubicBezTo>
                  <a:cubicBezTo>
                    <a:pt x="2075" y="646"/>
                    <a:pt x="2046" y="582"/>
                    <a:pt x="2100" y="636"/>
                  </a:cubicBezTo>
                  <a:cubicBezTo>
                    <a:pt x="2145" y="681"/>
                    <a:pt x="2214" y="773"/>
                    <a:pt x="2244" y="828"/>
                  </a:cubicBezTo>
                  <a:cubicBezTo>
                    <a:pt x="2334" y="993"/>
                    <a:pt x="2409" y="1161"/>
                    <a:pt x="2508" y="1320"/>
                  </a:cubicBezTo>
                  <a:cubicBezTo>
                    <a:pt x="2570" y="1420"/>
                    <a:pt x="2503" y="1322"/>
                    <a:pt x="2544" y="1404"/>
                  </a:cubicBezTo>
                  <a:cubicBezTo>
                    <a:pt x="2563" y="1443"/>
                    <a:pt x="2641" y="1552"/>
                    <a:pt x="2652" y="1584"/>
                  </a:cubicBezTo>
                  <a:cubicBezTo>
                    <a:pt x="2670" y="1639"/>
                    <a:pt x="2656" y="1610"/>
                    <a:pt x="2700" y="1668"/>
                  </a:cubicBezTo>
                  <a:cubicBezTo>
                    <a:pt x="2724" y="1763"/>
                    <a:pt x="2693" y="1669"/>
                    <a:pt x="2760" y="1776"/>
                  </a:cubicBezTo>
                  <a:cubicBezTo>
                    <a:pt x="2767" y="1787"/>
                    <a:pt x="2765" y="1801"/>
                    <a:pt x="2772" y="1812"/>
                  </a:cubicBezTo>
                  <a:cubicBezTo>
                    <a:pt x="2781" y="1826"/>
                    <a:pt x="2798" y="1834"/>
                    <a:pt x="2808" y="1848"/>
                  </a:cubicBezTo>
                  <a:cubicBezTo>
                    <a:pt x="2858" y="1917"/>
                    <a:pt x="2919" y="2004"/>
                    <a:pt x="2964" y="2076"/>
                  </a:cubicBezTo>
                  <a:cubicBezTo>
                    <a:pt x="3034" y="2188"/>
                    <a:pt x="2946" y="2068"/>
                    <a:pt x="3012" y="2160"/>
                  </a:cubicBezTo>
                  <a:cubicBezTo>
                    <a:pt x="3050" y="2213"/>
                    <a:pt x="3100" y="2260"/>
                    <a:pt x="3132" y="2316"/>
                  </a:cubicBezTo>
                  <a:cubicBezTo>
                    <a:pt x="3141" y="2332"/>
                    <a:pt x="3146" y="2349"/>
                    <a:pt x="3156" y="2364"/>
                  </a:cubicBezTo>
                  <a:cubicBezTo>
                    <a:pt x="3166" y="2378"/>
                    <a:pt x="3192" y="2400"/>
                    <a:pt x="3192" y="2400"/>
                  </a:cubicBezTo>
                  <a:cubicBezTo>
                    <a:pt x="3216" y="2304"/>
                    <a:pt x="3264" y="2204"/>
                    <a:pt x="3348" y="2148"/>
                  </a:cubicBezTo>
                  <a:cubicBezTo>
                    <a:pt x="3391" y="2061"/>
                    <a:pt x="3472" y="1998"/>
                    <a:pt x="3528" y="1920"/>
                  </a:cubicBezTo>
                  <a:cubicBezTo>
                    <a:pt x="3538" y="1905"/>
                    <a:pt x="3542" y="1887"/>
                    <a:pt x="3552" y="1872"/>
                  </a:cubicBezTo>
                  <a:cubicBezTo>
                    <a:pt x="3562" y="1858"/>
                    <a:pt x="3578" y="1849"/>
                    <a:pt x="3588" y="1836"/>
                  </a:cubicBezTo>
                  <a:cubicBezTo>
                    <a:pt x="3618" y="1797"/>
                    <a:pt x="3643" y="1755"/>
                    <a:pt x="3672" y="1716"/>
                  </a:cubicBezTo>
                  <a:cubicBezTo>
                    <a:pt x="3685" y="1677"/>
                    <a:pt x="3719" y="1647"/>
                    <a:pt x="3732" y="1608"/>
                  </a:cubicBezTo>
                  <a:cubicBezTo>
                    <a:pt x="3736" y="1596"/>
                    <a:pt x="3738" y="1583"/>
                    <a:pt x="3744" y="1572"/>
                  </a:cubicBezTo>
                  <a:cubicBezTo>
                    <a:pt x="3766" y="1534"/>
                    <a:pt x="3785" y="1525"/>
                    <a:pt x="3804" y="1488"/>
                  </a:cubicBezTo>
                  <a:cubicBezTo>
                    <a:pt x="3810" y="1477"/>
                    <a:pt x="3810" y="1463"/>
                    <a:pt x="3816" y="1452"/>
                  </a:cubicBezTo>
                  <a:cubicBezTo>
                    <a:pt x="3838" y="1408"/>
                    <a:pt x="3877" y="1375"/>
                    <a:pt x="3900" y="1332"/>
                  </a:cubicBezTo>
                  <a:cubicBezTo>
                    <a:pt x="3976" y="1193"/>
                    <a:pt x="3916" y="1279"/>
                    <a:pt x="3984" y="1188"/>
                  </a:cubicBezTo>
                  <a:cubicBezTo>
                    <a:pt x="4033" y="1041"/>
                    <a:pt x="4118" y="911"/>
                    <a:pt x="4200" y="780"/>
                  </a:cubicBezTo>
                  <a:cubicBezTo>
                    <a:pt x="4236" y="722"/>
                    <a:pt x="4258" y="674"/>
                    <a:pt x="4308" y="624"/>
                  </a:cubicBezTo>
                  <a:cubicBezTo>
                    <a:pt x="4324" y="577"/>
                    <a:pt x="4358" y="559"/>
                    <a:pt x="4380" y="516"/>
                  </a:cubicBezTo>
                  <a:cubicBezTo>
                    <a:pt x="4403" y="470"/>
                    <a:pt x="4414" y="446"/>
                    <a:pt x="4452" y="408"/>
                  </a:cubicBezTo>
                  <a:cubicBezTo>
                    <a:pt x="4475" y="338"/>
                    <a:pt x="4518" y="282"/>
                    <a:pt x="4548" y="216"/>
                  </a:cubicBezTo>
                  <a:cubicBezTo>
                    <a:pt x="4558" y="193"/>
                    <a:pt x="4558" y="165"/>
                    <a:pt x="4572" y="144"/>
                  </a:cubicBezTo>
                  <a:cubicBezTo>
                    <a:pt x="4588" y="120"/>
                    <a:pt x="4611" y="99"/>
                    <a:pt x="4620" y="72"/>
                  </a:cubicBezTo>
                  <a:cubicBezTo>
                    <a:pt x="4624" y="60"/>
                    <a:pt x="4625" y="47"/>
                    <a:pt x="4632" y="36"/>
                  </a:cubicBezTo>
                  <a:cubicBezTo>
                    <a:pt x="4641" y="22"/>
                    <a:pt x="4668" y="0"/>
                    <a:pt x="4668" y="0"/>
                  </a:cubicBezTo>
                  <a:cubicBezTo>
                    <a:pt x="4660" y="16"/>
                    <a:pt x="4644" y="30"/>
                    <a:pt x="4644" y="48"/>
                  </a:cubicBezTo>
                  <a:cubicBezTo>
                    <a:pt x="4644" y="62"/>
                    <a:pt x="4655" y="6"/>
                    <a:pt x="4668" y="12"/>
                  </a:cubicBezTo>
                  <a:cubicBezTo>
                    <a:pt x="4707" y="31"/>
                    <a:pt x="4716" y="84"/>
                    <a:pt x="4740" y="120"/>
                  </a:cubicBezTo>
                  <a:cubicBezTo>
                    <a:pt x="4817" y="235"/>
                    <a:pt x="4892" y="405"/>
                    <a:pt x="5004" y="480"/>
                  </a:cubicBezTo>
                  <a:cubicBezTo>
                    <a:pt x="5066" y="574"/>
                    <a:pt x="5146" y="650"/>
                    <a:pt x="5208" y="744"/>
                  </a:cubicBezTo>
                  <a:cubicBezTo>
                    <a:pt x="5217" y="758"/>
                    <a:pt x="5234" y="766"/>
                    <a:pt x="5244" y="780"/>
                  </a:cubicBezTo>
                  <a:cubicBezTo>
                    <a:pt x="5254" y="795"/>
                    <a:pt x="5258" y="813"/>
                    <a:pt x="5268" y="828"/>
                  </a:cubicBezTo>
                  <a:cubicBezTo>
                    <a:pt x="5338" y="933"/>
                    <a:pt x="5414" y="1035"/>
                    <a:pt x="5484" y="1140"/>
                  </a:cubicBezTo>
                  <a:cubicBezTo>
                    <a:pt x="5514" y="1186"/>
                    <a:pt x="5515" y="1238"/>
                    <a:pt x="5544" y="1284"/>
                  </a:cubicBezTo>
                  <a:cubicBezTo>
                    <a:pt x="5604" y="1380"/>
                    <a:pt x="5664" y="1476"/>
                    <a:pt x="5724" y="1572"/>
                  </a:cubicBezTo>
                  <a:cubicBezTo>
                    <a:pt x="5733" y="1587"/>
                    <a:pt x="5737" y="1606"/>
                    <a:pt x="5748" y="1620"/>
                  </a:cubicBezTo>
                  <a:cubicBezTo>
                    <a:pt x="5762" y="1638"/>
                    <a:pt x="5781" y="1651"/>
                    <a:pt x="5796" y="1668"/>
                  </a:cubicBezTo>
                  <a:cubicBezTo>
                    <a:pt x="5876" y="1762"/>
                    <a:pt x="5716" y="1624"/>
                    <a:pt x="5892" y="1800"/>
                  </a:cubicBezTo>
                  <a:cubicBezTo>
                    <a:pt x="5967" y="1875"/>
                    <a:pt x="6047" y="1954"/>
                    <a:pt x="6108" y="2040"/>
                  </a:cubicBezTo>
                  <a:cubicBezTo>
                    <a:pt x="6196" y="2163"/>
                    <a:pt x="6042" y="1954"/>
                    <a:pt x="6168" y="2136"/>
                  </a:cubicBezTo>
                  <a:cubicBezTo>
                    <a:pt x="6191" y="2169"/>
                    <a:pt x="6240" y="2232"/>
                    <a:pt x="6240" y="2232"/>
                  </a:cubicBezTo>
                  <a:cubicBezTo>
                    <a:pt x="6271" y="2325"/>
                    <a:pt x="6327" y="2403"/>
                    <a:pt x="6396" y="2472"/>
                  </a:cubicBezTo>
                  <a:cubicBezTo>
                    <a:pt x="6404" y="2422"/>
                    <a:pt x="6413" y="2347"/>
                    <a:pt x="6444" y="2304"/>
                  </a:cubicBezTo>
                  <a:cubicBezTo>
                    <a:pt x="6558" y="2145"/>
                    <a:pt x="6430" y="2373"/>
                    <a:pt x="6528" y="2196"/>
                  </a:cubicBezTo>
                  <a:cubicBezTo>
                    <a:pt x="6584" y="2096"/>
                    <a:pt x="6651" y="2000"/>
                    <a:pt x="6720" y="1908"/>
                  </a:cubicBezTo>
                  <a:cubicBezTo>
                    <a:pt x="6738" y="1855"/>
                    <a:pt x="6773" y="1832"/>
                    <a:pt x="6804" y="1788"/>
                  </a:cubicBezTo>
                  <a:cubicBezTo>
                    <a:pt x="6832" y="1748"/>
                    <a:pt x="6850" y="1697"/>
                    <a:pt x="6876" y="1656"/>
                  </a:cubicBezTo>
                  <a:cubicBezTo>
                    <a:pt x="6914" y="1596"/>
                    <a:pt x="6954" y="1533"/>
                    <a:pt x="6996" y="1476"/>
                  </a:cubicBezTo>
                  <a:cubicBezTo>
                    <a:pt x="7019" y="1407"/>
                    <a:pt x="7072" y="1342"/>
                    <a:pt x="7116" y="1284"/>
                  </a:cubicBezTo>
                  <a:cubicBezTo>
                    <a:pt x="7132" y="1236"/>
                    <a:pt x="7128" y="1241"/>
                    <a:pt x="7164" y="1188"/>
                  </a:cubicBezTo>
                  <a:cubicBezTo>
                    <a:pt x="7187" y="1155"/>
                    <a:pt x="7236" y="1092"/>
                    <a:pt x="7236" y="1092"/>
                  </a:cubicBezTo>
                  <a:cubicBezTo>
                    <a:pt x="7266" y="1003"/>
                    <a:pt x="7334" y="925"/>
                    <a:pt x="7392" y="852"/>
                  </a:cubicBezTo>
                  <a:cubicBezTo>
                    <a:pt x="7426" y="718"/>
                    <a:pt x="7517" y="616"/>
                    <a:pt x="7572" y="492"/>
                  </a:cubicBezTo>
                  <a:cubicBezTo>
                    <a:pt x="7614" y="397"/>
                    <a:pt x="7615" y="287"/>
                    <a:pt x="7656" y="192"/>
                  </a:cubicBezTo>
                  <a:cubicBezTo>
                    <a:pt x="7678" y="140"/>
                    <a:pt x="7715" y="98"/>
                    <a:pt x="7740" y="48"/>
                  </a:cubicBezTo>
                  <a:cubicBezTo>
                    <a:pt x="7765" y="124"/>
                    <a:pt x="7824" y="179"/>
                    <a:pt x="7872" y="240"/>
                  </a:cubicBezTo>
                  <a:cubicBezTo>
                    <a:pt x="7932" y="317"/>
                    <a:pt x="7986" y="396"/>
                    <a:pt x="8052" y="468"/>
                  </a:cubicBezTo>
                  <a:cubicBezTo>
                    <a:pt x="8083" y="501"/>
                    <a:pt x="8128" y="524"/>
                    <a:pt x="8148" y="564"/>
                  </a:cubicBezTo>
                  <a:cubicBezTo>
                    <a:pt x="8240" y="749"/>
                    <a:pt x="8382" y="909"/>
                    <a:pt x="8496" y="1080"/>
                  </a:cubicBezTo>
                  <a:cubicBezTo>
                    <a:pt x="8509" y="1099"/>
                    <a:pt x="8522" y="1119"/>
                    <a:pt x="8532" y="1140"/>
                  </a:cubicBezTo>
                  <a:cubicBezTo>
                    <a:pt x="8538" y="1151"/>
                    <a:pt x="8538" y="1165"/>
                    <a:pt x="8544" y="1176"/>
                  </a:cubicBezTo>
                  <a:cubicBezTo>
                    <a:pt x="8577" y="1237"/>
                    <a:pt x="8619" y="1295"/>
                    <a:pt x="8652" y="1356"/>
                  </a:cubicBezTo>
                  <a:cubicBezTo>
                    <a:pt x="8679" y="1406"/>
                    <a:pt x="8696" y="1462"/>
                    <a:pt x="8724" y="1512"/>
                  </a:cubicBezTo>
                  <a:cubicBezTo>
                    <a:pt x="8786" y="1623"/>
                    <a:pt x="8880" y="1720"/>
                    <a:pt x="8964" y="1812"/>
                  </a:cubicBezTo>
                  <a:cubicBezTo>
                    <a:pt x="8995" y="1845"/>
                    <a:pt x="9040" y="1868"/>
                    <a:pt x="9060" y="1908"/>
                  </a:cubicBezTo>
                  <a:cubicBezTo>
                    <a:pt x="9091" y="1970"/>
                    <a:pt x="9140" y="2008"/>
                    <a:pt x="9180" y="2064"/>
                  </a:cubicBezTo>
                  <a:cubicBezTo>
                    <a:pt x="9234" y="2139"/>
                    <a:pt x="9283" y="2217"/>
                    <a:pt x="9336" y="2292"/>
                  </a:cubicBezTo>
                  <a:cubicBezTo>
                    <a:pt x="9377" y="2351"/>
                    <a:pt x="9416" y="2412"/>
                    <a:pt x="9456" y="2472"/>
                  </a:cubicBezTo>
                  <a:cubicBezTo>
                    <a:pt x="9461" y="2479"/>
                    <a:pt x="9448" y="2488"/>
                    <a:pt x="9444" y="2496"/>
                  </a:cubicBezTo>
                </a:path>
              </a:pathLst>
            </a:custGeom>
            <a:noFill/>
            <a:ln w="9525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86" name="Oval 118" descr="60%"/>
            <p:cNvSpPr>
              <a:spLocks noChangeArrowheads="1"/>
            </p:cNvSpPr>
            <p:nvPr/>
          </p:nvSpPr>
          <p:spPr bwMode="auto">
            <a:xfrm>
              <a:off x="2790825" y="2773385"/>
              <a:ext cx="744538" cy="758825"/>
            </a:xfrm>
            <a:prstGeom prst="ellipse">
              <a:avLst/>
            </a:prstGeom>
            <a:blipFill>
              <a:blip r:embed="rId4"/>
              <a:tile tx="0" ty="0" sx="100000" sy="100000" flip="none" algn="tl"/>
            </a:blipFill>
            <a:ln w="19050" algn="ctr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87" name="Line 119"/>
            <p:cNvSpPr>
              <a:spLocks noChangeShapeType="1"/>
            </p:cNvSpPr>
            <p:nvPr/>
          </p:nvSpPr>
          <p:spPr bwMode="auto">
            <a:xfrm>
              <a:off x="3152775" y="6069035"/>
              <a:ext cx="1192213" cy="158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88" name="Line 120"/>
            <p:cNvSpPr>
              <a:spLocks noChangeShapeType="1"/>
            </p:cNvSpPr>
            <p:nvPr/>
          </p:nvSpPr>
          <p:spPr bwMode="auto">
            <a:xfrm>
              <a:off x="5924550" y="6069035"/>
              <a:ext cx="1262063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89" name="Oval 121" descr="40%"/>
            <p:cNvSpPr>
              <a:spLocks noChangeArrowheads="1"/>
            </p:cNvSpPr>
            <p:nvPr/>
          </p:nvSpPr>
          <p:spPr bwMode="auto">
            <a:xfrm>
              <a:off x="7473950" y="2705123"/>
              <a:ext cx="933450" cy="919162"/>
            </a:xfrm>
            <a:prstGeom prst="ellipse">
              <a:avLst/>
            </a:prstGeom>
            <a:blipFill dpi="0" rotWithShape="0">
              <a:blip r:embed="rId5" cstate="print">
                <a:alphaModFix amt="45000"/>
                <a:duotone>
                  <a:schemeClr val="bg2">
                    <a:shade val="12000"/>
                    <a:satMod val="240000"/>
                  </a:schemeClr>
                  <a:schemeClr val="bg2">
                    <a:tint val="65000"/>
                  </a:schemeClr>
                </a:duotone>
                <a:lum/>
              </a:blip>
              <a:srcRect/>
              <a:stretch>
                <a:fillRect l="-76231" t="-301559" r="-801697" b="-344553"/>
              </a:stretch>
            </a:blipFill>
            <a:ln w="22225" algn="ctr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 useBgFill="1">
          <p:nvSpPr>
            <p:cNvPr id="84090" name="Oval 122" descr="40%"/>
            <p:cNvSpPr>
              <a:spLocks noChangeArrowheads="1"/>
            </p:cNvSpPr>
            <p:nvPr/>
          </p:nvSpPr>
          <p:spPr bwMode="auto">
            <a:xfrm>
              <a:off x="712788" y="2700360"/>
              <a:ext cx="935037" cy="919163"/>
            </a:xfrm>
            <a:prstGeom prst="ellipse">
              <a:avLst/>
            </a:prstGeom>
            <a:ln w="22225" algn="ctr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91" name="Oval 123" descr="60%"/>
            <p:cNvSpPr>
              <a:spLocks noChangeArrowheads="1"/>
            </p:cNvSpPr>
            <p:nvPr/>
          </p:nvSpPr>
          <p:spPr bwMode="auto">
            <a:xfrm>
              <a:off x="5553075" y="2773385"/>
              <a:ext cx="744538" cy="758825"/>
            </a:xfrm>
            <a:prstGeom prst="ellipse">
              <a:avLst/>
            </a:prstGeom>
            <a:blipFill>
              <a:blip r:embed="rId4"/>
              <a:tile tx="0" ty="0" sx="100000" sy="100000" flip="none" algn="tl"/>
            </a:blipFill>
            <a:ln w="19050" algn="ctr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4093" name="Text Box 125"/>
            <p:cNvSpPr txBox="1">
              <a:spLocks noChangeArrowheads="1"/>
            </p:cNvSpPr>
            <p:nvPr/>
          </p:nvSpPr>
          <p:spPr bwMode="auto">
            <a:xfrm>
              <a:off x="5857884" y="2143092"/>
              <a:ext cx="527062" cy="646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200" i="1" dirty="0">
                  <a:solidFill>
                    <a:schemeClr val="bg1"/>
                  </a:solidFill>
                  <a:latin typeface="Times New Roman" pitchFamily="18" charset="0"/>
                </a:rPr>
                <a:t>m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Rectangle 5"/>
          <p:cNvSpPr txBox="1">
            <a:spLocks/>
          </p:cNvSpPr>
          <p:nvPr/>
        </p:nvSpPr>
        <p:spPr bwMode="auto">
          <a:xfrm>
            <a:off x="571472" y="69912"/>
            <a:ext cx="8215370" cy="857256"/>
          </a:xfrm>
          <a:prstGeom prst="rect">
            <a:avLst/>
          </a:prstGeom>
          <a:ln w="9525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37500" lnSpcReduction="20000"/>
          </a:bodyPr>
          <a:lstStyle/>
          <a:p>
            <a:pPr lvl="0" algn="ctr" eaLnBrk="0" hangingPunct="0">
              <a:defRPr/>
            </a:pPr>
            <a:r>
              <a:rPr kumimoji="0" lang="ru-RU" sz="53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§ 2.</a:t>
            </a:r>
            <a:r>
              <a:rPr kumimoji="0" lang="ru-RU" sz="5300" b="1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Свободные </a:t>
            </a:r>
            <a:r>
              <a:rPr kumimoji="0" lang="en-US" sz="5300" b="1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5300" b="1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колебания в </a:t>
            </a:r>
            <a:r>
              <a:rPr kumimoji="0" lang="en-US" sz="5300" b="1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53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системе </a:t>
            </a:r>
            <a:r>
              <a:rPr lang="en-US" sz="53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53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связанных </a:t>
            </a:r>
            <a:r>
              <a:rPr lang="en-US" sz="53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0" lang="ru-RU" sz="5300" b="1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осцилляторов.</a:t>
            </a:r>
          </a:p>
          <a:p>
            <a:pPr lvl="0" algn="ctr" eaLnBrk="0" hangingPunct="0">
              <a:defRPr/>
            </a:pPr>
            <a:r>
              <a:rPr lang="ru-RU" sz="53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(о </a:t>
            </a:r>
            <a:r>
              <a:rPr lang="en-US" sz="53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“</a:t>
            </a:r>
            <a:r>
              <a:rPr lang="ru-RU" sz="53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модах</a:t>
            </a:r>
            <a:r>
              <a:rPr lang="en-US" sz="53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”</a:t>
            </a:r>
            <a:r>
              <a:rPr lang="ru-RU" sz="53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…)                            Колебания молекул</a:t>
            </a:r>
            <a:r>
              <a:rPr kumimoji="0" lang="ru-RU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800" b="0" i="0" u="none" strike="noStrike" kern="1200" cap="none" spc="-10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" name="Text Box 125"/>
          <p:cNvSpPr txBox="1">
            <a:spLocks noChangeArrowheads="1"/>
          </p:cNvSpPr>
          <p:nvPr/>
        </p:nvSpPr>
        <p:spPr bwMode="auto">
          <a:xfrm>
            <a:off x="2714612" y="2214554"/>
            <a:ext cx="527062" cy="64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</a:rPr>
              <a:t>m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1" name="Text Box 103"/>
          <p:cNvSpPr txBox="1">
            <a:spLocks noChangeArrowheads="1"/>
          </p:cNvSpPr>
          <p:nvPr/>
        </p:nvSpPr>
        <p:spPr bwMode="auto">
          <a:xfrm>
            <a:off x="3214678" y="4500570"/>
            <a:ext cx="200026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</a:t>
            </a:r>
            <a:r>
              <a:rPr lang="ru-RU" sz="2800" baseline="-25000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1</a:t>
            </a:r>
            <a:r>
              <a:rPr lang="ru-RU" sz="2800" baseline="-250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= х</a:t>
            </a:r>
            <a:r>
              <a:rPr lang="ru-RU" sz="2800" baseline="-25000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sym typeface="Symbol"/>
              </a:rPr>
              <a:t> 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х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ru-RU" sz="2800" baseline="-25000" dirty="0" smtClean="0">
                <a:solidFill>
                  <a:schemeClr val="bg1"/>
                </a:solidFill>
                <a:latin typeface="Times New Roman" pitchFamily="18" charset="0"/>
              </a:rPr>
              <a:t>0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2" name="Text Box 103"/>
          <p:cNvSpPr txBox="1">
            <a:spLocks noChangeArrowheads="1"/>
          </p:cNvSpPr>
          <p:nvPr/>
        </p:nvSpPr>
        <p:spPr bwMode="auto">
          <a:xfrm>
            <a:off x="6143636" y="4500570"/>
            <a:ext cx="200026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</a:t>
            </a:r>
            <a:r>
              <a:rPr lang="ru-RU" sz="2800" baseline="-25000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ru-RU" sz="2800" baseline="-250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= х</a:t>
            </a:r>
            <a:r>
              <a:rPr lang="ru-RU" sz="2800" baseline="-25000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sym typeface="Symbol"/>
              </a:rPr>
              <a:t> 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х</a:t>
            </a:r>
            <a:r>
              <a:rPr lang="ru-RU" sz="2800" baseline="-25000" dirty="0" smtClean="0">
                <a:solidFill>
                  <a:schemeClr val="bg1"/>
                </a:solidFill>
                <a:latin typeface="Times New Roman" pitchFamily="18" charset="0"/>
              </a:rPr>
              <a:t>20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1"/>
          </p:nvPr>
        </p:nvSpPr>
        <p:spPr>
          <a:xfrm>
            <a:off x="285720" y="357166"/>
            <a:ext cx="8609041" cy="214314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sz="2400" dirty="0" smtClean="0"/>
              <a:t>Модель:</a:t>
            </a:r>
            <a:r>
              <a:rPr lang="ru-RU" sz="20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Крайние атомы неподвижны, а «средние» одинаковы ;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Одномерный случай;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Система консервативна – трения нет;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Все связи – квазиупругие – взаимодействуют линейные осцилляторы. Средняя пружинка моделирует связь осцилляторов:</a:t>
            </a:r>
          </a:p>
          <a:p>
            <a:pPr>
              <a:lnSpc>
                <a:spcPct val="90000"/>
              </a:lnSpc>
            </a:pPr>
            <a:endParaRPr lang="ru-RU" sz="2000" dirty="0" smtClean="0"/>
          </a:p>
        </p:txBody>
      </p:sp>
      <p:graphicFrame>
        <p:nvGraphicFramePr>
          <p:cNvPr id="146433" name="Object 1"/>
          <p:cNvGraphicFramePr>
            <a:graphicFrameLocks noChangeAspect="1"/>
          </p:cNvGraphicFramePr>
          <p:nvPr/>
        </p:nvGraphicFramePr>
        <p:xfrm>
          <a:off x="6929454" y="2214554"/>
          <a:ext cx="1340513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61" name="Формула" r:id="rId4" imgW="825480" imgH="482400" progId="Equation.3">
                  <p:embed/>
                </p:oleObj>
              </mc:Choice>
              <mc:Fallback>
                <p:oleObj name="Формула" r:id="rId4" imgW="825480" imgH="4824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2214554"/>
                        <a:ext cx="1340513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"/>
          <p:cNvSpPr>
            <a:spLocks/>
          </p:cNvSpPr>
          <p:nvPr/>
        </p:nvSpPr>
        <p:spPr bwMode="auto">
          <a:xfrm>
            <a:off x="428596" y="2787046"/>
            <a:ext cx="4572032" cy="85725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Система уравнений и её решение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:     …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42844" y="3715740"/>
            <a:ext cx="8501122" cy="1999276"/>
            <a:chOff x="142844" y="3715740"/>
            <a:chExt cx="8501122" cy="1999276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142844" y="3715740"/>
              <a:ext cx="8501122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1" algn="just">
                <a:buClr>
                  <a:schemeClr val="tx1"/>
                </a:buClr>
                <a:buBlip>
                  <a:blip r:embed="rId6"/>
                </a:buBlip>
              </a:pPr>
              <a:r>
                <a:rPr lang="en-US" sz="1500" b="1" dirty="0" smtClean="0">
                  <a:solidFill>
                    <a:srgbClr val="FF66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(</a:t>
              </a:r>
              <a:r>
                <a:rPr kumimoji="0" lang="ru-RU" sz="1500" b="1" i="1" u="dbl" strike="noStrike" cap="none" normalizeH="0" dirty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Опр</a:t>
              </a:r>
              <a:r>
                <a:rPr kumimoji="0" lang="ru-RU" sz="1500" b="1" i="0" u="none" strike="noStrike" cap="none" normalizeH="0" baseline="0" dirty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)</a:t>
              </a:r>
              <a:r>
                <a:rPr kumimoji="0" lang="ru-RU" sz="15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ru-RU" sz="1500" b="1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j-lt"/>
                  <a:ea typeface="Times New Roman" pitchFamily="18" charset="0"/>
                  <a:cs typeface="Arial" pitchFamily="34" charset="0"/>
                </a:rPr>
                <a:t>Нормальными координатами называются линейные комбинации исходных координат, которые позволяют свести систему уравнений к системе уравнений  гармонических  осцилляторов 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graphicFrame>
          <p:nvGraphicFramePr>
            <p:cNvPr id="4" name="Object 2"/>
            <p:cNvGraphicFramePr>
              <a:graphicFrameLocks noChangeAspect="1"/>
            </p:cNvGraphicFramePr>
            <p:nvPr/>
          </p:nvGraphicFramePr>
          <p:xfrm>
            <a:off x="5360988" y="4921250"/>
            <a:ext cx="941387" cy="658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62" name="Формула" r:id="rId7" imgW="711000" imgH="495000" progId="Equation.3">
                    <p:embed/>
                  </p:oleObj>
                </mc:Choice>
                <mc:Fallback>
                  <p:oleObj name="Формула" r:id="rId7" imgW="711000" imgH="4950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0988" y="4921250"/>
                          <a:ext cx="941387" cy="6588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6436" name="Object 4"/>
            <p:cNvGraphicFramePr>
              <a:graphicFrameLocks noChangeAspect="1"/>
            </p:cNvGraphicFramePr>
            <p:nvPr/>
          </p:nvGraphicFramePr>
          <p:xfrm>
            <a:off x="6789738" y="4891088"/>
            <a:ext cx="1568450" cy="714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63" name="Формула" r:id="rId9" imgW="1066800" imgH="482600" progId="Equation.3">
                    <p:embed/>
                  </p:oleObj>
                </mc:Choice>
                <mc:Fallback>
                  <p:oleObj name="Формула" r:id="rId9" imgW="1066800" imgH="4826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89738" y="4891088"/>
                          <a:ext cx="1568450" cy="714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4"/>
            <p:cNvSpPr>
              <a:spLocks/>
            </p:cNvSpPr>
            <p:nvPr/>
          </p:nvSpPr>
          <p:spPr bwMode="auto">
            <a:xfrm>
              <a:off x="285720" y="4857760"/>
              <a:ext cx="4000528" cy="85725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>
                <a:defRPr/>
              </a:pPr>
              <a:r>
                <a:rPr lang="ru-RU" sz="24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Частоты нормальных колебаний (мод)</a:t>
              </a:r>
              <a:endPara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endParaRPr>
            </a:p>
          </p:txBody>
        </p:sp>
        <p:sp>
          <p:nvSpPr>
            <p:cNvPr id="15" name="Штриховая стрелка вправо 14"/>
            <p:cNvSpPr/>
            <p:nvPr/>
          </p:nvSpPr>
          <p:spPr>
            <a:xfrm>
              <a:off x="4214810" y="4984160"/>
              <a:ext cx="857256" cy="607223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000100" y="5786454"/>
            <a:ext cx="6679453" cy="928694"/>
            <a:chOff x="1000100" y="5786454"/>
            <a:chExt cx="6679453" cy="928694"/>
          </a:xfrm>
        </p:grpSpPr>
        <p:sp>
          <p:nvSpPr>
            <p:cNvPr id="146435" name="Rectangle 3"/>
            <p:cNvSpPr>
              <a:spLocks noChangeArrowheads="1"/>
            </p:cNvSpPr>
            <p:nvPr/>
          </p:nvSpPr>
          <p:spPr bwMode="auto">
            <a:xfrm>
              <a:off x="1000100" y="6072206"/>
              <a:ext cx="385765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3429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8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А что же это за «моды» такие,</a:t>
              </a:r>
            </a:p>
            <a:p>
              <a:pPr marL="0" marR="0" lvl="0" indent="3429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600" b="1" dirty="0" smtClean="0">
                  <a:solidFill>
                    <a:srgbClr val="8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и как движутся сами атомы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8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Штриховая стрелка вправо 15"/>
            <p:cNvSpPr/>
            <p:nvPr/>
          </p:nvSpPr>
          <p:spPr>
            <a:xfrm rot="5400000">
              <a:off x="7018752" y="5840032"/>
              <a:ext cx="714379" cy="607223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Rectangle 8"/>
            <p:cNvSpPr>
              <a:spLocks/>
            </p:cNvSpPr>
            <p:nvPr/>
          </p:nvSpPr>
          <p:spPr bwMode="auto">
            <a:xfrm>
              <a:off x="4857752" y="5929352"/>
              <a:ext cx="1000132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6000" b="1" i="1" dirty="0" smtClean="0">
                  <a:solidFill>
                    <a:srgbClr val="0070C0"/>
                  </a:solidFill>
                  <a:latin typeface="Constantia" pitchFamily="18" charset="0"/>
                </a:rPr>
                <a:t>??</a:t>
              </a:r>
              <a:endParaRPr lang="ru-RU" sz="6000" b="1" i="1" dirty="0">
                <a:solidFill>
                  <a:srgbClr val="0070C0"/>
                </a:solidFill>
                <a:latin typeface="Constant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A385A-7821-4D88-A91D-7FFEFEDA211F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5423" name="Rectangle 63"/>
          <p:cNvSpPr>
            <a:spLocks/>
          </p:cNvSpPr>
          <p:nvPr/>
        </p:nvSpPr>
        <p:spPr bwMode="auto">
          <a:xfrm>
            <a:off x="457200" y="942975"/>
            <a:ext cx="590075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en-US" sz="2600" dirty="0" smtClean="0">
                <a:latin typeface="Constantia" pitchFamily="18" charset="0"/>
              </a:rPr>
              <a:t>“</a:t>
            </a:r>
            <a:r>
              <a:rPr lang="ru-RU" sz="2600" dirty="0" smtClean="0">
                <a:latin typeface="Constantia" pitchFamily="18" charset="0"/>
              </a:rPr>
              <a:t>Нормальные колебания</a:t>
            </a:r>
            <a:r>
              <a:rPr lang="en-US" sz="2600" dirty="0" smtClean="0">
                <a:latin typeface="Constantia" pitchFamily="18" charset="0"/>
              </a:rPr>
              <a:t>”</a:t>
            </a:r>
            <a:r>
              <a:rPr lang="ru-RU" sz="2600" dirty="0" smtClean="0">
                <a:latin typeface="Constantia" pitchFamily="18" charset="0"/>
              </a:rPr>
              <a:t> </a:t>
            </a:r>
            <a:r>
              <a:rPr lang="ru-RU" sz="2600" dirty="0" smtClean="0">
                <a:latin typeface="Constantia" pitchFamily="18" charset="0"/>
                <a:sym typeface="Symbol"/>
              </a:rPr>
              <a:t></a:t>
            </a:r>
            <a:r>
              <a:rPr lang="ru-RU" sz="2600" dirty="0" smtClean="0">
                <a:latin typeface="Constantia" pitchFamily="18" charset="0"/>
              </a:rPr>
              <a:t> </a:t>
            </a:r>
            <a:r>
              <a:rPr lang="en-US" sz="2600" dirty="0" smtClean="0">
                <a:latin typeface="Constantia" pitchFamily="18" charset="0"/>
              </a:rPr>
              <a:t>“</a:t>
            </a:r>
            <a:r>
              <a:rPr lang="ru-RU" sz="2600" dirty="0" smtClean="0">
                <a:latin typeface="Constantia" pitchFamily="18" charset="0"/>
              </a:rPr>
              <a:t>Моды</a:t>
            </a:r>
            <a:r>
              <a:rPr lang="en-US" sz="2600" dirty="0">
                <a:latin typeface="Constantia" pitchFamily="18" charset="0"/>
              </a:rPr>
              <a:t>”</a:t>
            </a:r>
            <a:r>
              <a:rPr lang="ru-RU" sz="2600" dirty="0">
                <a:latin typeface="Constantia" pitchFamily="18" charset="0"/>
              </a:rPr>
              <a:t> </a:t>
            </a:r>
          </a:p>
        </p:txBody>
      </p:sp>
      <p:sp>
        <p:nvSpPr>
          <p:cNvPr id="15424" name="Rectangle 64"/>
          <p:cNvSpPr>
            <a:spLocks/>
          </p:cNvSpPr>
          <p:nvPr/>
        </p:nvSpPr>
        <p:spPr bwMode="auto">
          <a:xfrm>
            <a:off x="323850" y="223838"/>
            <a:ext cx="8569325" cy="828675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2800" b="1" i="1" dirty="0">
                <a:solidFill>
                  <a:srgbClr val="FF0000"/>
                </a:solidFill>
                <a:latin typeface="Bookman Old Style" pitchFamily="18" charset="0"/>
              </a:rPr>
              <a:t>Симметричная система связанных осцилляторов</a:t>
            </a:r>
          </a:p>
        </p:txBody>
      </p:sp>
      <p:sp>
        <p:nvSpPr>
          <p:cNvPr id="15426" name="Freeform 66"/>
          <p:cNvSpPr>
            <a:spLocks/>
          </p:cNvSpPr>
          <p:nvPr/>
        </p:nvSpPr>
        <p:spPr bwMode="auto">
          <a:xfrm>
            <a:off x="5569117" y="1784350"/>
            <a:ext cx="280988" cy="292100"/>
          </a:xfrm>
          <a:custGeom>
            <a:avLst/>
            <a:gdLst/>
            <a:ahLst/>
            <a:cxnLst>
              <a:cxn ang="0">
                <a:pos x="60" y="2040"/>
              </a:cxn>
              <a:cxn ang="0">
                <a:pos x="384" y="1644"/>
              </a:cxn>
              <a:cxn ang="0">
                <a:pos x="576" y="1380"/>
              </a:cxn>
              <a:cxn ang="0">
                <a:pos x="864" y="1008"/>
              </a:cxn>
              <a:cxn ang="0">
                <a:pos x="1188" y="612"/>
              </a:cxn>
              <a:cxn ang="0">
                <a:pos x="1416" y="336"/>
              </a:cxn>
              <a:cxn ang="0">
                <a:pos x="1584" y="108"/>
              </a:cxn>
              <a:cxn ang="0">
                <a:pos x="1620" y="48"/>
              </a:cxn>
              <a:cxn ang="0">
                <a:pos x="1728" y="156"/>
              </a:cxn>
              <a:cxn ang="0">
                <a:pos x="2052" y="576"/>
              </a:cxn>
              <a:cxn ang="0">
                <a:pos x="2244" y="828"/>
              </a:cxn>
              <a:cxn ang="0">
                <a:pos x="2544" y="1404"/>
              </a:cxn>
              <a:cxn ang="0">
                <a:pos x="2700" y="1668"/>
              </a:cxn>
              <a:cxn ang="0">
                <a:pos x="2772" y="1812"/>
              </a:cxn>
              <a:cxn ang="0">
                <a:pos x="2964" y="2076"/>
              </a:cxn>
              <a:cxn ang="0">
                <a:pos x="3132" y="2316"/>
              </a:cxn>
              <a:cxn ang="0">
                <a:pos x="3192" y="2400"/>
              </a:cxn>
              <a:cxn ang="0">
                <a:pos x="3528" y="1920"/>
              </a:cxn>
              <a:cxn ang="0">
                <a:pos x="3588" y="1836"/>
              </a:cxn>
              <a:cxn ang="0">
                <a:pos x="3732" y="1608"/>
              </a:cxn>
              <a:cxn ang="0">
                <a:pos x="3804" y="1488"/>
              </a:cxn>
              <a:cxn ang="0">
                <a:pos x="3900" y="1332"/>
              </a:cxn>
              <a:cxn ang="0">
                <a:pos x="4200" y="780"/>
              </a:cxn>
              <a:cxn ang="0">
                <a:pos x="4380" y="516"/>
              </a:cxn>
              <a:cxn ang="0">
                <a:pos x="4548" y="216"/>
              </a:cxn>
              <a:cxn ang="0">
                <a:pos x="4620" y="72"/>
              </a:cxn>
              <a:cxn ang="0">
                <a:pos x="4668" y="0"/>
              </a:cxn>
              <a:cxn ang="0">
                <a:pos x="4668" y="12"/>
              </a:cxn>
              <a:cxn ang="0">
                <a:pos x="5004" y="480"/>
              </a:cxn>
              <a:cxn ang="0">
                <a:pos x="5244" y="780"/>
              </a:cxn>
              <a:cxn ang="0">
                <a:pos x="5484" y="1140"/>
              </a:cxn>
              <a:cxn ang="0">
                <a:pos x="5724" y="1572"/>
              </a:cxn>
              <a:cxn ang="0">
                <a:pos x="5796" y="1668"/>
              </a:cxn>
              <a:cxn ang="0">
                <a:pos x="6108" y="2040"/>
              </a:cxn>
              <a:cxn ang="0">
                <a:pos x="6240" y="2232"/>
              </a:cxn>
              <a:cxn ang="0">
                <a:pos x="6444" y="2304"/>
              </a:cxn>
              <a:cxn ang="0">
                <a:pos x="6720" y="1908"/>
              </a:cxn>
              <a:cxn ang="0">
                <a:pos x="6876" y="1656"/>
              </a:cxn>
              <a:cxn ang="0">
                <a:pos x="7116" y="1284"/>
              </a:cxn>
              <a:cxn ang="0">
                <a:pos x="7236" y="1092"/>
              </a:cxn>
              <a:cxn ang="0">
                <a:pos x="7572" y="492"/>
              </a:cxn>
              <a:cxn ang="0">
                <a:pos x="7740" y="48"/>
              </a:cxn>
              <a:cxn ang="0">
                <a:pos x="8052" y="468"/>
              </a:cxn>
              <a:cxn ang="0">
                <a:pos x="8496" y="1080"/>
              </a:cxn>
              <a:cxn ang="0">
                <a:pos x="8544" y="1176"/>
              </a:cxn>
              <a:cxn ang="0">
                <a:pos x="8724" y="1512"/>
              </a:cxn>
              <a:cxn ang="0">
                <a:pos x="9060" y="1908"/>
              </a:cxn>
              <a:cxn ang="0">
                <a:pos x="9336" y="2292"/>
              </a:cxn>
              <a:cxn ang="0">
                <a:pos x="9444" y="2496"/>
              </a:cxn>
            </a:cxnLst>
            <a:rect l="0" t="0" r="r" b="b"/>
            <a:pathLst>
              <a:path w="9461" h="2496">
                <a:moveTo>
                  <a:pt x="0" y="2196"/>
                </a:moveTo>
                <a:cubicBezTo>
                  <a:pt x="20" y="2147"/>
                  <a:pt x="29" y="2083"/>
                  <a:pt x="60" y="2040"/>
                </a:cubicBezTo>
                <a:cubicBezTo>
                  <a:pt x="115" y="1963"/>
                  <a:pt x="192" y="1886"/>
                  <a:pt x="252" y="1812"/>
                </a:cubicBezTo>
                <a:cubicBezTo>
                  <a:pt x="299" y="1755"/>
                  <a:pt x="333" y="1695"/>
                  <a:pt x="384" y="1644"/>
                </a:cubicBezTo>
                <a:cubicBezTo>
                  <a:pt x="408" y="1572"/>
                  <a:pt x="462" y="1506"/>
                  <a:pt x="516" y="1452"/>
                </a:cubicBezTo>
                <a:cubicBezTo>
                  <a:pt x="539" y="1383"/>
                  <a:pt x="511" y="1445"/>
                  <a:pt x="576" y="1380"/>
                </a:cubicBezTo>
                <a:cubicBezTo>
                  <a:pt x="643" y="1313"/>
                  <a:pt x="676" y="1217"/>
                  <a:pt x="756" y="1164"/>
                </a:cubicBezTo>
                <a:cubicBezTo>
                  <a:pt x="775" y="1106"/>
                  <a:pt x="828" y="1059"/>
                  <a:pt x="864" y="1008"/>
                </a:cubicBezTo>
                <a:cubicBezTo>
                  <a:pt x="943" y="895"/>
                  <a:pt x="1025" y="786"/>
                  <a:pt x="1116" y="684"/>
                </a:cubicBezTo>
                <a:cubicBezTo>
                  <a:pt x="1139" y="659"/>
                  <a:pt x="1169" y="640"/>
                  <a:pt x="1188" y="612"/>
                </a:cubicBezTo>
                <a:cubicBezTo>
                  <a:pt x="1234" y="544"/>
                  <a:pt x="1277" y="481"/>
                  <a:pt x="1332" y="420"/>
                </a:cubicBezTo>
                <a:cubicBezTo>
                  <a:pt x="1359" y="391"/>
                  <a:pt x="1396" y="370"/>
                  <a:pt x="1416" y="336"/>
                </a:cubicBezTo>
                <a:cubicBezTo>
                  <a:pt x="1459" y="264"/>
                  <a:pt x="1433" y="289"/>
                  <a:pt x="1488" y="252"/>
                </a:cubicBezTo>
                <a:cubicBezTo>
                  <a:pt x="1520" y="204"/>
                  <a:pt x="1552" y="156"/>
                  <a:pt x="1584" y="108"/>
                </a:cubicBezTo>
                <a:cubicBezTo>
                  <a:pt x="1602" y="81"/>
                  <a:pt x="1632" y="46"/>
                  <a:pt x="1632" y="12"/>
                </a:cubicBezTo>
                <a:cubicBezTo>
                  <a:pt x="1628" y="24"/>
                  <a:pt x="1612" y="38"/>
                  <a:pt x="1620" y="48"/>
                </a:cubicBezTo>
                <a:cubicBezTo>
                  <a:pt x="1633" y="65"/>
                  <a:pt x="1662" y="59"/>
                  <a:pt x="1680" y="72"/>
                </a:cubicBezTo>
                <a:cubicBezTo>
                  <a:pt x="1695" y="82"/>
                  <a:pt x="1722" y="145"/>
                  <a:pt x="1728" y="156"/>
                </a:cubicBezTo>
                <a:cubicBezTo>
                  <a:pt x="1785" y="252"/>
                  <a:pt x="1855" y="341"/>
                  <a:pt x="1920" y="432"/>
                </a:cubicBezTo>
                <a:cubicBezTo>
                  <a:pt x="1957" y="484"/>
                  <a:pt x="1999" y="541"/>
                  <a:pt x="2052" y="576"/>
                </a:cubicBezTo>
                <a:cubicBezTo>
                  <a:pt x="2075" y="646"/>
                  <a:pt x="2046" y="582"/>
                  <a:pt x="2100" y="636"/>
                </a:cubicBezTo>
                <a:cubicBezTo>
                  <a:pt x="2145" y="681"/>
                  <a:pt x="2214" y="773"/>
                  <a:pt x="2244" y="828"/>
                </a:cubicBezTo>
                <a:cubicBezTo>
                  <a:pt x="2334" y="993"/>
                  <a:pt x="2409" y="1161"/>
                  <a:pt x="2508" y="1320"/>
                </a:cubicBezTo>
                <a:cubicBezTo>
                  <a:pt x="2570" y="1420"/>
                  <a:pt x="2503" y="1322"/>
                  <a:pt x="2544" y="1404"/>
                </a:cubicBezTo>
                <a:cubicBezTo>
                  <a:pt x="2563" y="1443"/>
                  <a:pt x="2641" y="1552"/>
                  <a:pt x="2652" y="1584"/>
                </a:cubicBezTo>
                <a:cubicBezTo>
                  <a:pt x="2670" y="1639"/>
                  <a:pt x="2656" y="1610"/>
                  <a:pt x="2700" y="1668"/>
                </a:cubicBezTo>
                <a:cubicBezTo>
                  <a:pt x="2724" y="1763"/>
                  <a:pt x="2693" y="1669"/>
                  <a:pt x="2760" y="1776"/>
                </a:cubicBezTo>
                <a:cubicBezTo>
                  <a:pt x="2767" y="1787"/>
                  <a:pt x="2765" y="1801"/>
                  <a:pt x="2772" y="1812"/>
                </a:cubicBezTo>
                <a:cubicBezTo>
                  <a:pt x="2781" y="1826"/>
                  <a:pt x="2798" y="1834"/>
                  <a:pt x="2808" y="1848"/>
                </a:cubicBezTo>
                <a:cubicBezTo>
                  <a:pt x="2858" y="1917"/>
                  <a:pt x="2919" y="2004"/>
                  <a:pt x="2964" y="2076"/>
                </a:cubicBezTo>
                <a:cubicBezTo>
                  <a:pt x="3034" y="2188"/>
                  <a:pt x="2946" y="2068"/>
                  <a:pt x="3012" y="2160"/>
                </a:cubicBezTo>
                <a:cubicBezTo>
                  <a:pt x="3050" y="2213"/>
                  <a:pt x="3100" y="2260"/>
                  <a:pt x="3132" y="2316"/>
                </a:cubicBezTo>
                <a:cubicBezTo>
                  <a:pt x="3141" y="2332"/>
                  <a:pt x="3146" y="2349"/>
                  <a:pt x="3156" y="2364"/>
                </a:cubicBezTo>
                <a:cubicBezTo>
                  <a:pt x="3166" y="2378"/>
                  <a:pt x="3192" y="2400"/>
                  <a:pt x="3192" y="2400"/>
                </a:cubicBezTo>
                <a:cubicBezTo>
                  <a:pt x="3216" y="2304"/>
                  <a:pt x="3264" y="2204"/>
                  <a:pt x="3348" y="2148"/>
                </a:cubicBezTo>
                <a:cubicBezTo>
                  <a:pt x="3391" y="2061"/>
                  <a:pt x="3472" y="1998"/>
                  <a:pt x="3528" y="1920"/>
                </a:cubicBezTo>
                <a:cubicBezTo>
                  <a:pt x="3538" y="1905"/>
                  <a:pt x="3542" y="1887"/>
                  <a:pt x="3552" y="1872"/>
                </a:cubicBezTo>
                <a:cubicBezTo>
                  <a:pt x="3562" y="1858"/>
                  <a:pt x="3578" y="1849"/>
                  <a:pt x="3588" y="1836"/>
                </a:cubicBezTo>
                <a:cubicBezTo>
                  <a:pt x="3618" y="1797"/>
                  <a:pt x="3643" y="1755"/>
                  <a:pt x="3672" y="1716"/>
                </a:cubicBezTo>
                <a:cubicBezTo>
                  <a:pt x="3685" y="1677"/>
                  <a:pt x="3719" y="1647"/>
                  <a:pt x="3732" y="1608"/>
                </a:cubicBezTo>
                <a:cubicBezTo>
                  <a:pt x="3736" y="1596"/>
                  <a:pt x="3738" y="1583"/>
                  <a:pt x="3744" y="1572"/>
                </a:cubicBezTo>
                <a:cubicBezTo>
                  <a:pt x="3766" y="1534"/>
                  <a:pt x="3785" y="1525"/>
                  <a:pt x="3804" y="1488"/>
                </a:cubicBezTo>
                <a:cubicBezTo>
                  <a:pt x="3810" y="1477"/>
                  <a:pt x="3810" y="1463"/>
                  <a:pt x="3816" y="1452"/>
                </a:cubicBezTo>
                <a:cubicBezTo>
                  <a:pt x="3838" y="1408"/>
                  <a:pt x="3877" y="1375"/>
                  <a:pt x="3900" y="1332"/>
                </a:cubicBezTo>
                <a:cubicBezTo>
                  <a:pt x="3976" y="1193"/>
                  <a:pt x="3916" y="1279"/>
                  <a:pt x="3984" y="1188"/>
                </a:cubicBezTo>
                <a:cubicBezTo>
                  <a:pt x="4033" y="1041"/>
                  <a:pt x="4118" y="911"/>
                  <a:pt x="4200" y="780"/>
                </a:cubicBezTo>
                <a:cubicBezTo>
                  <a:pt x="4236" y="722"/>
                  <a:pt x="4258" y="674"/>
                  <a:pt x="4308" y="624"/>
                </a:cubicBezTo>
                <a:cubicBezTo>
                  <a:pt x="4324" y="577"/>
                  <a:pt x="4358" y="559"/>
                  <a:pt x="4380" y="516"/>
                </a:cubicBezTo>
                <a:cubicBezTo>
                  <a:pt x="4403" y="470"/>
                  <a:pt x="4414" y="446"/>
                  <a:pt x="4452" y="408"/>
                </a:cubicBezTo>
                <a:cubicBezTo>
                  <a:pt x="4475" y="338"/>
                  <a:pt x="4518" y="282"/>
                  <a:pt x="4548" y="216"/>
                </a:cubicBezTo>
                <a:cubicBezTo>
                  <a:pt x="4558" y="193"/>
                  <a:pt x="4558" y="165"/>
                  <a:pt x="4572" y="144"/>
                </a:cubicBezTo>
                <a:cubicBezTo>
                  <a:pt x="4588" y="120"/>
                  <a:pt x="4611" y="99"/>
                  <a:pt x="4620" y="72"/>
                </a:cubicBezTo>
                <a:cubicBezTo>
                  <a:pt x="4624" y="60"/>
                  <a:pt x="4625" y="47"/>
                  <a:pt x="4632" y="36"/>
                </a:cubicBezTo>
                <a:cubicBezTo>
                  <a:pt x="4641" y="22"/>
                  <a:pt x="4668" y="0"/>
                  <a:pt x="4668" y="0"/>
                </a:cubicBezTo>
                <a:cubicBezTo>
                  <a:pt x="4660" y="16"/>
                  <a:pt x="4644" y="30"/>
                  <a:pt x="4644" y="48"/>
                </a:cubicBezTo>
                <a:cubicBezTo>
                  <a:pt x="4644" y="62"/>
                  <a:pt x="4655" y="6"/>
                  <a:pt x="4668" y="12"/>
                </a:cubicBezTo>
                <a:cubicBezTo>
                  <a:pt x="4707" y="31"/>
                  <a:pt x="4716" y="84"/>
                  <a:pt x="4740" y="120"/>
                </a:cubicBezTo>
                <a:cubicBezTo>
                  <a:pt x="4817" y="235"/>
                  <a:pt x="4892" y="405"/>
                  <a:pt x="5004" y="480"/>
                </a:cubicBezTo>
                <a:cubicBezTo>
                  <a:pt x="5066" y="574"/>
                  <a:pt x="5146" y="650"/>
                  <a:pt x="5208" y="744"/>
                </a:cubicBezTo>
                <a:cubicBezTo>
                  <a:pt x="5217" y="758"/>
                  <a:pt x="5234" y="766"/>
                  <a:pt x="5244" y="780"/>
                </a:cubicBezTo>
                <a:cubicBezTo>
                  <a:pt x="5254" y="795"/>
                  <a:pt x="5258" y="813"/>
                  <a:pt x="5268" y="828"/>
                </a:cubicBezTo>
                <a:cubicBezTo>
                  <a:pt x="5338" y="933"/>
                  <a:pt x="5414" y="1035"/>
                  <a:pt x="5484" y="1140"/>
                </a:cubicBezTo>
                <a:cubicBezTo>
                  <a:pt x="5514" y="1186"/>
                  <a:pt x="5515" y="1238"/>
                  <a:pt x="5544" y="1284"/>
                </a:cubicBezTo>
                <a:cubicBezTo>
                  <a:pt x="5604" y="1380"/>
                  <a:pt x="5664" y="1476"/>
                  <a:pt x="5724" y="1572"/>
                </a:cubicBezTo>
                <a:cubicBezTo>
                  <a:pt x="5733" y="1587"/>
                  <a:pt x="5737" y="1606"/>
                  <a:pt x="5748" y="1620"/>
                </a:cubicBezTo>
                <a:cubicBezTo>
                  <a:pt x="5762" y="1638"/>
                  <a:pt x="5781" y="1651"/>
                  <a:pt x="5796" y="1668"/>
                </a:cubicBezTo>
                <a:cubicBezTo>
                  <a:pt x="5876" y="1762"/>
                  <a:pt x="5716" y="1624"/>
                  <a:pt x="5892" y="1800"/>
                </a:cubicBezTo>
                <a:cubicBezTo>
                  <a:pt x="5967" y="1875"/>
                  <a:pt x="6047" y="1954"/>
                  <a:pt x="6108" y="2040"/>
                </a:cubicBezTo>
                <a:cubicBezTo>
                  <a:pt x="6196" y="2163"/>
                  <a:pt x="6042" y="1954"/>
                  <a:pt x="6168" y="2136"/>
                </a:cubicBezTo>
                <a:cubicBezTo>
                  <a:pt x="6191" y="2169"/>
                  <a:pt x="6240" y="2232"/>
                  <a:pt x="6240" y="2232"/>
                </a:cubicBezTo>
                <a:cubicBezTo>
                  <a:pt x="6271" y="2325"/>
                  <a:pt x="6327" y="2403"/>
                  <a:pt x="6396" y="2472"/>
                </a:cubicBezTo>
                <a:cubicBezTo>
                  <a:pt x="6404" y="2422"/>
                  <a:pt x="6413" y="2347"/>
                  <a:pt x="6444" y="2304"/>
                </a:cubicBezTo>
                <a:cubicBezTo>
                  <a:pt x="6558" y="2145"/>
                  <a:pt x="6430" y="2373"/>
                  <a:pt x="6528" y="2196"/>
                </a:cubicBezTo>
                <a:cubicBezTo>
                  <a:pt x="6584" y="2096"/>
                  <a:pt x="6651" y="2000"/>
                  <a:pt x="6720" y="1908"/>
                </a:cubicBezTo>
                <a:cubicBezTo>
                  <a:pt x="6738" y="1855"/>
                  <a:pt x="6773" y="1832"/>
                  <a:pt x="6804" y="1788"/>
                </a:cubicBezTo>
                <a:cubicBezTo>
                  <a:pt x="6832" y="1748"/>
                  <a:pt x="6850" y="1697"/>
                  <a:pt x="6876" y="1656"/>
                </a:cubicBezTo>
                <a:cubicBezTo>
                  <a:pt x="6914" y="1596"/>
                  <a:pt x="6954" y="1533"/>
                  <a:pt x="6996" y="1476"/>
                </a:cubicBezTo>
                <a:cubicBezTo>
                  <a:pt x="7019" y="1407"/>
                  <a:pt x="7072" y="1342"/>
                  <a:pt x="7116" y="1284"/>
                </a:cubicBezTo>
                <a:cubicBezTo>
                  <a:pt x="7132" y="1236"/>
                  <a:pt x="7128" y="1241"/>
                  <a:pt x="7164" y="1188"/>
                </a:cubicBezTo>
                <a:cubicBezTo>
                  <a:pt x="7187" y="1155"/>
                  <a:pt x="7236" y="1092"/>
                  <a:pt x="7236" y="1092"/>
                </a:cubicBezTo>
                <a:cubicBezTo>
                  <a:pt x="7266" y="1003"/>
                  <a:pt x="7334" y="925"/>
                  <a:pt x="7392" y="852"/>
                </a:cubicBezTo>
                <a:cubicBezTo>
                  <a:pt x="7426" y="718"/>
                  <a:pt x="7517" y="616"/>
                  <a:pt x="7572" y="492"/>
                </a:cubicBezTo>
                <a:cubicBezTo>
                  <a:pt x="7614" y="397"/>
                  <a:pt x="7615" y="287"/>
                  <a:pt x="7656" y="192"/>
                </a:cubicBezTo>
                <a:cubicBezTo>
                  <a:pt x="7678" y="140"/>
                  <a:pt x="7715" y="98"/>
                  <a:pt x="7740" y="48"/>
                </a:cubicBezTo>
                <a:cubicBezTo>
                  <a:pt x="7765" y="124"/>
                  <a:pt x="7824" y="179"/>
                  <a:pt x="7872" y="240"/>
                </a:cubicBezTo>
                <a:cubicBezTo>
                  <a:pt x="7932" y="317"/>
                  <a:pt x="7986" y="396"/>
                  <a:pt x="8052" y="468"/>
                </a:cubicBezTo>
                <a:cubicBezTo>
                  <a:pt x="8083" y="501"/>
                  <a:pt x="8128" y="524"/>
                  <a:pt x="8148" y="564"/>
                </a:cubicBezTo>
                <a:cubicBezTo>
                  <a:pt x="8240" y="749"/>
                  <a:pt x="8382" y="909"/>
                  <a:pt x="8496" y="1080"/>
                </a:cubicBezTo>
                <a:cubicBezTo>
                  <a:pt x="8509" y="1099"/>
                  <a:pt x="8522" y="1119"/>
                  <a:pt x="8532" y="1140"/>
                </a:cubicBezTo>
                <a:cubicBezTo>
                  <a:pt x="8538" y="1151"/>
                  <a:pt x="8538" y="1165"/>
                  <a:pt x="8544" y="1176"/>
                </a:cubicBezTo>
                <a:cubicBezTo>
                  <a:pt x="8577" y="1237"/>
                  <a:pt x="8619" y="1295"/>
                  <a:pt x="8652" y="1356"/>
                </a:cubicBezTo>
                <a:cubicBezTo>
                  <a:pt x="8679" y="1406"/>
                  <a:pt x="8696" y="1462"/>
                  <a:pt x="8724" y="1512"/>
                </a:cubicBezTo>
                <a:cubicBezTo>
                  <a:pt x="8786" y="1623"/>
                  <a:pt x="8880" y="1720"/>
                  <a:pt x="8964" y="1812"/>
                </a:cubicBezTo>
                <a:cubicBezTo>
                  <a:pt x="8995" y="1845"/>
                  <a:pt x="9040" y="1868"/>
                  <a:pt x="9060" y="1908"/>
                </a:cubicBezTo>
                <a:cubicBezTo>
                  <a:pt x="9091" y="1970"/>
                  <a:pt x="9140" y="2008"/>
                  <a:pt x="9180" y="2064"/>
                </a:cubicBezTo>
                <a:cubicBezTo>
                  <a:pt x="9234" y="2139"/>
                  <a:pt x="9283" y="2217"/>
                  <a:pt x="9336" y="2292"/>
                </a:cubicBezTo>
                <a:cubicBezTo>
                  <a:pt x="9377" y="2351"/>
                  <a:pt x="9416" y="2412"/>
                  <a:pt x="9456" y="2472"/>
                </a:cubicBezTo>
                <a:cubicBezTo>
                  <a:pt x="9461" y="2479"/>
                  <a:pt x="9448" y="2488"/>
                  <a:pt x="9444" y="2496"/>
                </a:cubicBezTo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dirty="0"/>
          </a:p>
        </p:txBody>
      </p:sp>
      <p:grpSp>
        <p:nvGrpSpPr>
          <p:cNvPr id="15427" name="Group 67"/>
          <p:cNvGrpSpPr>
            <a:grpSpLocks/>
          </p:cNvGrpSpPr>
          <p:nvPr/>
        </p:nvGrpSpPr>
        <p:grpSpPr bwMode="auto">
          <a:xfrm>
            <a:off x="4035425" y="1820863"/>
            <a:ext cx="1181100" cy="265112"/>
            <a:chOff x="6537" y="1674"/>
            <a:chExt cx="763" cy="197"/>
          </a:xfrm>
        </p:grpSpPr>
        <p:sp>
          <p:nvSpPr>
            <p:cNvPr id="15428" name="Freeform 68"/>
            <p:cNvSpPr>
              <a:spLocks/>
            </p:cNvSpPr>
            <p:nvPr/>
          </p:nvSpPr>
          <p:spPr bwMode="auto">
            <a:xfrm>
              <a:off x="6537" y="1674"/>
              <a:ext cx="379" cy="197"/>
            </a:xfrm>
            <a:custGeom>
              <a:avLst/>
              <a:gdLst/>
              <a:ahLst/>
              <a:cxnLst>
                <a:cxn ang="0">
                  <a:pos x="60" y="2040"/>
                </a:cxn>
                <a:cxn ang="0">
                  <a:pos x="384" y="1644"/>
                </a:cxn>
                <a:cxn ang="0">
                  <a:pos x="576" y="1380"/>
                </a:cxn>
                <a:cxn ang="0">
                  <a:pos x="864" y="1008"/>
                </a:cxn>
                <a:cxn ang="0">
                  <a:pos x="1188" y="612"/>
                </a:cxn>
                <a:cxn ang="0">
                  <a:pos x="1416" y="336"/>
                </a:cxn>
                <a:cxn ang="0">
                  <a:pos x="1584" y="108"/>
                </a:cxn>
                <a:cxn ang="0">
                  <a:pos x="1620" y="48"/>
                </a:cxn>
                <a:cxn ang="0">
                  <a:pos x="1728" y="156"/>
                </a:cxn>
                <a:cxn ang="0">
                  <a:pos x="2052" y="576"/>
                </a:cxn>
                <a:cxn ang="0">
                  <a:pos x="2244" y="828"/>
                </a:cxn>
                <a:cxn ang="0">
                  <a:pos x="2544" y="1404"/>
                </a:cxn>
                <a:cxn ang="0">
                  <a:pos x="2700" y="1668"/>
                </a:cxn>
                <a:cxn ang="0">
                  <a:pos x="2772" y="1812"/>
                </a:cxn>
                <a:cxn ang="0">
                  <a:pos x="2964" y="2076"/>
                </a:cxn>
                <a:cxn ang="0">
                  <a:pos x="3132" y="2316"/>
                </a:cxn>
                <a:cxn ang="0">
                  <a:pos x="3192" y="2400"/>
                </a:cxn>
                <a:cxn ang="0">
                  <a:pos x="3528" y="1920"/>
                </a:cxn>
                <a:cxn ang="0">
                  <a:pos x="3588" y="1836"/>
                </a:cxn>
                <a:cxn ang="0">
                  <a:pos x="3732" y="1608"/>
                </a:cxn>
                <a:cxn ang="0">
                  <a:pos x="3804" y="1488"/>
                </a:cxn>
                <a:cxn ang="0">
                  <a:pos x="3900" y="1332"/>
                </a:cxn>
                <a:cxn ang="0">
                  <a:pos x="4200" y="780"/>
                </a:cxn>
                <a:cxn ang="0">
                  <a:pos x="4380" y="516"/>
                </a:cxn>
                <a:cxn ang="0">
                  <a:pos x="4548" y="216"/>
                </a:cxn>
                <a:cxn ang="0">
                  <a:pos x="4620" y="72"/>
                </a:cxn>
                <a:cxn ang="0">
                  <a:pos x="4668" y="0"/>
                </a:cxn>
                <a:cxn ang="0">
                  <a:pos x="4668" y="12"/>
                </a:cxn>
                <a:cxn ang="0">
                  <a:pos x="5004" y="480"/>
                </a:cxn>
                <a:cxn ang="0">
                  <a:pos x="5244" y="780"/>
                </a:cxn>
                <a:cxn ang="0">
                  <a:pos x="5484" y="1140"/>
                </a:cxn>
                <a:cxn ang="0">
                  <a:pos x="5724" y="1572"/>
                </a:cxn>
                <a:cxn ang="0">
                  <a:pos x="5796" y="1668"/>
                </a:cxn>
                <a:cxn ang="0">
                  <a:pos x="6108" y="2040"/>
                </a:cxn>
                <a:cxn ang="0">
                  <a:pos x="6240" y="2232"/>
                </a:cxn>
                <a:cxn ang="0">
                  <a:pos x="6444" y="2304"/>
                </a:cxn>
                <a:cxn ang="0">
                  <a:pos x="6720" y="1908"/>
                </a:cxn>
                <a:cxn ang="0">
                  <a:pos x="6876" y="1656"/>
                </a:cxn>
                <a:cxn ang="0">
                  <a:pos x="7116" y="1284"/>
                </a:cxn>
                <a:cxn ang="0">
                  <a:pos x="7236" y="1092"/>
                </a:cxn>
                <a:cxn ang="0">
                  <a:pos x="7572" y="492"/>
                </a:cxn>
                <a:cxn ang="0">
                  <a:pos x="7740" y="48"/>
                </a:cxn>
                <a:cxn ang="0">
                  <a:pos x="8052" y="468"/>
                </a:cxn>
                <a:cxn ang="0">
                  <a:pos x="8496" y="1080"/>
                </a:cxn>
                <a:cxn ang="0">
                  <a:pos x="8544" y="1176"/>
                </a:cxn>
                <a:cxn ang="0">
                  <a:pos x="8724" y="1512"/>
                </a:cxn>
                <a:cxn ang="0">
                  <a:pos x="9060" y="1908"/>
                </a:cxn>
                <a:cxn ang="0">
                  <a:pos x="9336" y="2292"/>
                </a:cxn>
                <a:cxn ang="0">
                  <a:pos x="9444" y="2496"/>
                </a:cxn>
              </a:cxnLst>
              <a:rect l="0" t="0" r="r" b="b"/>
              <a:pathLst>
                <a:path w="9461" h="2496">
                  <a:moveTo>
                    <a:pt x="0" y="2196"/>
                  </a:moveTo>
                  <a:cubicBezTo>
                    <a:pt x="20" y="2147"/>
                    <a:pt x="29" y="2083"/>
                    <a:pt x="60" y="2040"/>
                  </a:cubicBezTo>
                  <a:cubicBezTo>
                    <a:pt x="115" y="1963"/>
                    <a:pt x="192" y="1886"/>
                    <a:pt x="252" y="1812"/>
                  </a:cubicBezTo>
                  <a:cubicBezTo>
                    <a:pt x="299" y="1755"/>
                    <a:pt x="333" y="1695"/>
                    <a:pt x="384" y="1644"/>
                  </a:cubicBezTo>
                  <a:cubicBezTo>
                    <a:pt x="408" y="1572"/>
                    <a:pt x="462" y="1506"/>
                    <a:pt x="516" y="1452"/>
                  </a:cubicBezTo>
                  <a:cubicBezTo>
                    <a:pt x="539" y="1383"/>
                    <a:pt x="511" y="1445"/>
                    <a:pt x="576" y="1380"/>
                  </a:cubicBezTo>
                  <a:cubicBezTo>
                    <a:pt x="643" y="1313"/>
                    <a:pt x="676" y="1217"/>
                    <a:pt x="756" y="1164"/>
                  </a:cubicBezTo>
                  <a:cubicBezTo>
                    <a:pt x="775" y="1106"/>
                    <a:pt x="828" y="1059"/>
                    <a:pt x="864" y="1008"/>
                  </a:cubicBezTo>
                  <a:cubicBezTo>
                    <a:pt x="943" y="895"/>
                    <a:pt x="1025" y="786"/>
                    <a:pt x="1116" y="684"/>
                  </a:cubicBezTo>
                  <a:cubicBezTo>
                    <a:pt x="1139" y="659"/>
                    <a:pt x="1169" y="640"/>
                    <a:pt x="1188" y="612"/>
                  </a:cubicBezTo>
                  <a:cubicBezTo>
                    <a:pt x="1234" y="544"/>
                    <a:pt x="1277" y="481"/>
                    <a:pt x="1332" y="420"/>
                  </a:cubicBezTo>
                  <a:cubicBezTo>
                    <a:pt x="1359" y="391"/>
                    <a:pt x="1396" y="370"/>
                    <a:pt x="1416" y="336"/>
                  </a:cubicBezTo>
                  <a:cubicBezTo>
                    <a:pt x="1459" y="264"/>
                    <a:pt x="1433" y="289"/>
                    <a:pt x="1488" y="252"/>
                  </a:cubicBezTo>
                  <a:cubicBezTo>
                    <a:pt x="1520" y="204"/>
                    <a:pt x="1552" y="156"/>
                    <a:pt x="1584" y="108"/>
                  </a:cubicBezTo>
                  <a:cubicBezTo>
                    <a:pt x="1602" y="81"/>
                    <a:pt x="1632" y="46"/>
                    <a:pt x="1632" y="12"/>
                  </a:cubicBezTo>
                  <a:cubicBezTo>
                    <a:pt x="1628" y="24"/>
                    <a:pt x="1612" y="38"/>
                    <a:pt x="1620" y="48"/>
                  </a:cubicBezTo>
                  <a:cubicBezTo>
                    <a:pt x="1633" y="65"/>
                    <a:pt x="1662" y="59"/>
                    <a:pt x="1680" y="72"/>
                  </a:cubicBezTo>
                  <a:cubicBezTo>
                    <a:pt x="1695" y="82"/>
                    <a:pt x="1722" y="145"/>
                    <a:pt x="1728" y="156"/>
                  </a:cubicBezTo>
                  <a:cubicBezTo>
                    <a:pt x="1785" y="252"/>
                    <a:pt x="1855" y="341"/>
                    <a:pt x="1920" y="432"/>
                  </a:cubicBezTo>
                  <a:cubicBezTo>
                    <a:pt x="1957" y="484"/>
                    <a:pt x="1999" y="541"/>
                    <a:pt x="2052" y="576"/>
                  </a:cubicBezTo>
                  <a:cubicBezTo>
                    <a:pt x="2075" y="646"/>
                    <a:pt x="2046" y="582"/>
                    <a:pt x="2100" y="636"/>
                  </a:cubicBezTo>
                  <a:cubicBezTo>
                    <a:pt x="2145" y="681"/>
                    <a:pt x="2214" y="773"/>
                    <a:pt x="2244" y="828"/>
                  </a:cubicBezTo>
                  <a:cubicBezTo>
                    <a:pt x="2334" y="993"/>
                    <a:pt x="2409" y="1161"/>
                    <a:pt x="2508" y="1320"/>
                  </a:cubicBezTo>
                  <a:cubicBezTo>
                    <a:pt x="2570" y="1420"/>
                    <a:pt x="2503" y="1322"/>
                    <a:pt x="2544" y="1404"/>
                  </a:cubicBezTo>
                  <a:cubicBezTo>
                    <a:pt x="2563" y="1443"/>
                    <a:pt x="2641" y="1552"/>
                    <a:pt x="2652" y="1584"/>
                  </a:cubicBezTo>
                  <a:cubicBezTo>
                    <a:pt x="2670" y="1639"/>
                    <a:pt x="2656" y="1610"/>
                    <a:pt x="2700" y="1668"/>
                  </a:cubicBezTo>
                  <a:cubicBezTo>
                    <a:pt x="2724" y="1763"/>
                    <a:pt x="2693" y="1669"/>
                    <a:pt x="2760" y="1776"/>
                  </a:cubicBezTo>
                  <a:cubicBezTo>
                    <a:pt x="2767" y="1787"/>
                    <a:pt x="2765" y="1801"/>
                    <a:pt x="2772" y="1812"/>
                  </a:cubicBezTo>
                  <a:cubicBezTo>
                    <a:pt x="2781" y="1826"/>
                    <a:pt x="2798" y="1834"/>
                    <a:pt x="2808" y="1848"/>
                  </a:cubicBezTo>
                  <a:cubicBezTo>
                    <a:pt x="2858" y="1917"/>
                    <a:pt x="2919" y="2004"/>
                    <a:pt x="2964" y="2076"/>
                  </a:cubicBezTo>
                  <a:cubicBezTo>
                    <a:pt x="3034" y="2188"/>
                    <a:pt x="2946" y="2068"/>
                    <a:pt x="3012" y="2160"/>
                  </a:cubicBezTo>
                  <a:cubicBezTo>
                    <a:pt x="3050" y="2213"/>
                    <a:pt x="3100" y="2260"/>
                    <a:pt x="3132" y="2316"/>
                  </a:cubicBezTo>
                  <a:cubicBezTo>
                    <a:pt x="3141" y="2332"/>
                    <a:pt x="3146" y="2349"/>
                    <a:pt x="3156" y="2364"/>
                  </a:cubicBezTo>
                  <a:cubicBezTo>
                    <a:pt x="3166" y="2378"/>
                    <a:pt x="3192" y="2400"/>
                    <a:pt x="3192" y="2400"/>
                  </a:cubicBezTo>
                  <a:cubicBezTo>
                    <a:pt x="3216" y="2304"/>
                    <a:pt x="3264" y="2204"/>
                    <a:pt x="3348" y="2148"/>
                  </a:cubicBezTo>
                  <a:cubicBezTo>
                    <a:pt x="3391" y="2061"/>
                    <a:pt x="3472" y="1998"/>
                    <a:pt x="3528" y="1920"/>
                  </a:cubicBezTo>
                  <a:cubicBezTo>
                    <a:pt x="3538" y="1905"/>
                    <a:pt x="3542" y="1887"/>
                    <a:pt x="3552" y="1872"/>
                  </a:cubicBezTo>
                  <a:cubicBezTo>
                    <a:pt x="3562" y="1858"/>
                    <a:pt x="3578" y="1849"/>
                    <a:pt x="3588" y="1836"/>
                  </a:cubicBezTo>
                  <a:cubicBezTo>
                    <a:pt x="3618" y="1797"/>
                    <a:pt x="3643" y="1755"/>
                    <a:pt x="3672" y="1716"/>
                  </a:cubicBezTo>
                  <a:cubicBezTo>
                    <a:pt x="3685" y="1677"/>
                    <a:pt x="3719" y="1647"/>
                    <a:pt x="3732" y="1608"/>
                  </a:cubicBezTo>
                  <a:cubicBezTo>
                    <a:pt x="3736" y="1596"/>
                    <a:pt x="3738" y="1583"/>
                    <a:pt x="3744" y="1572"/>
                  </a:cubicBezTo>
                  <a:cubicBezTo>
                    <a:pt x="3766" y="1534"/>
                    <a:pt x="3785" y="1525"/>
                    <a:pt x="3804" y="1488"/>
                  </a:cubicBezTo>
                  <a:cubicBezTo>
                    <a:pt x="3810" y="1477"/>
                    <a:pt x="3810" y="1463"/>
                    <a:pt x="3816" y="1452"/>
                  </a:cubicBezTo>
                  <a:cubicBezTo>
                    <a:pt x="3838" y="1408"/>
                    <a:pt x="3877" y="1375"/>
                    <a:pt x="3900" y="1332"/>
                  </a:cubicBezTo>
                  <a:cubicBezTo>
                    <a:pt x="3976" y="1193"/>
                    <a:pt x="3916" y="1279"/>
                    <a:pt x="3984" y="1188"/>
                  </a:cubicBezTo>
                  <a:cubicBezTo>
                    <a:pt x="4033" y="1041"/>
                    <a:pt x="4118" y="911"/>
                    <a:pt x="4200" y="780"/>
                  </a:cubicBezTo>
                  <a:cubicBezTo>
                    <a:pt x="4236" y="722"/>
                    <a:pt x="4258" y="674"/>
                    <a:pt x="4308" y="624"/>
                  </a:cubicBezTo>
                  <a:cubicBezTo>
                    <a:pt x="4324" y="577"/>
                    <a:pt x="4358" y="559"/>
                    <a:pt x="4380" y="516"/>
                  </a:cubicBezTo>
                  <a:cubicBezTo>
                    <a:pt x="4403" y="470"/>
                    <a:pt x="4414" y="446"/>
                    <a:pt x="4452" y="408"/>
                  </a:cubicBezTo>
                  <a:cubicBezTo>
                    <a:pt x="4475" y="338"/>
                    <a:pt x="4518" y="282"/>
                    <a:pt x="4548" y="216"/>
                  </a:cubicBezTo>
                  <a:cubicBezTo>
                    <a:pt x="4558" y="193"/>
                    <a:pt x="4558" y="165"/>
                    <a:pt x="4572" y="144"/>
                  </a:cubicBezTo>
                  <a:cubicBezTo>
                    <a:pt x="4588" y="120"/>
                    <a:pt x="4611" y="99"/>
                    <a:pt x="4620" y="72"/>
                  </a:cubicBezTo>
                  <a:cubicBezTo>
                    <a:pt x="4624" y="60"/>
                    <a:pt x="4625" y="47"/>
                    <a:pt x="4632" y="36"/>
                  </a:cubicBezTo>
                  <a:cubicBezTo>
                    <a:pt x="4641" y="22"/>
                    <a:pt x="4668" y="0"/>
                    <a:pt x="4668" y="0"/>
                  </a:cubicBezTo>
                  <a:cubicBezTo>
                    <a:pt x="4660" y="16"/>
                    <a:pt x="4644" y="30"/>
                    <a:pt x="4644" y="48"/>
                  </a:cubicBezTo>
                  <a:cubicBezTo>
                    <a:pt x="4644" y="62"/>
                    <a:pt x="4655" y="6"/>
                    <a:pt x="4668" y="12"/>
                  </a:cubicBezTo>
                  <a:cubicBezTo>
                    <a:pt x="4707" y="31"/>
                    <a:pt x="4716" y="84"/>
                    <a:pt x="4740" y="120"/>
                  </a:cubicBezTo>
                  <a:cubicBezTo>
                    <a:pt x="4817" y="235"/>
                    <a:pt x="4892" y="405"/>
                    <a:pt x="5004" y="480"/>
                  </a:cubicBezTo>
                  <a:cubicBezTo>
                    <a:pt x="5066" y="574"/>
                    <a:pt x="5146" y="650"/>
                    <a:pt x="5208" y="744"/>
                  </a:cubicBezTo>
                  <a:cubicBezTo>
                    <a:pt x="5217" y="758"/>
                    <a:pt x="5234" y="766"/>
                    <a:pt x="5244" y="780"/>
                  </a:cubicBezTo>
                  <a:cubicBezTo>
                    <a:pt x="5254" y="795"/>
                    <a:pt x="5258" y="813"/>
                    <a:pt x="5268" y="828"/>
                  </a:cubicBezTo>
                  <a:cubicBezTo>
                    <a:pt x="5338" y="933"/>
                    <a:pt x="5414" y="1035"/>
                    <a:pt x="5484" y="1140"/>
                  </a:cubicBezTo>
                  <a:cubicBezTo>
                    <a:pt x="5514" y="1186"/>
                    <a:pt x="5515" y="1238"/>
                    <a:pt x="5544" y="1284"/>
                  </a:cubicBezTo>
                  <a:cubicBezTo>
                    <a:pt x="5604" y="1380"/>
                    <a:pt x="5664" y="1476"/>
                    <a:pt x="5724" y="1572"/>
                  </a:cubicBezTo>
                  <a:cubicBezTo>
                    <a:pt x="5733" y="1587"/>
                    <a:pt x="5737" y="1606"/>
                    <a:pt x="5748" y="1620"/>
                  </a:cubicBezTo>
                  <a:cubicBezTo>
                    <a:pt x="5762" y="1638"/>
                    <a:pt x="5781" y="1651"/>
                    <a:pt x="5796" y="1668"/>
                  </a:cubicBezTo>
                  <a:cubicBezTo>
                    <a:pt x="5876" y="1762"/>
                    <a:pt x="5716" y="1624"/>
                    <a:pt x="5892" y="1800"/>
                  </a:cubicBezTo>
                  <a:cubicBezTo>
                    <a:pt x="5967" y="1875"/>
                    <a:pt x="6047" y="1954"/>
                    <a:pt x="6108" y="2040"/>
                  </a:cubicBezTo>
                  <a:cubicBezTo>
                    <a:pt x="6196" y="2163"/>
                    <a:pt x="6042" y="1954"/>
                    <a:pt x="6168" y="2136"/>
                  </a:cubicBezTo>
                  <a:cubicBezTo>
                    <a:pt x="6191" y="2169"/>
                    <a:pt x="6240" y="2232"/>
                    <a:pt x="6240" y="2232"/>
                  </a:cubicBezTo>
                  <a:cubicBezTo>
                    <a:pt x="6271" y="2325"/>
                    <a:pt x="6327" y="2403"/>
                    <a:pt x="6396" y="2472"/>
                  </a:cubicBezTo>
                  <a:cubicBezTo>
                    <a:pt x="6404" y="2422"/>
                    <a:pt x="6413" y="2347"/>
                    <a:pt x="6444" y="2304"/>
                  </a:cubicBezTo>
                  <a:cubicBezTo>
                    <a:pt x="6558" y="2145"/>
                    <a:pt x="6430" y="2373"/>
                    <a:pt x="6528" y="2196"/>
                  </a:cubicBezTo>
                  <a:cubicBezTo>
                    <a:pt x="6584" y="2096"/>
                    <a:pt x="6651" y="2000"/>
                    <a:pt x="6720" y="1908"/>
                  </a:cubicBezTo>
                  <a:cubicBezTo>
                    <a:pt x="6738" y="1855"/>
                    <a:pt x="6773" y="1832"/>
                    <a:pt x="6804" y="1788"/>
                  </a:cubicBezTo>
                  <a:cubicBezTo>
                    <a:pt x="6832" y="1748"/>
                    <a:pt x="6850" y="1697"/>
                    <a:pt x="6876" y="1656"/>
                  </a:cubicBezTo>
                  <a:cubicBezTo>
                    <a:pt x="6914" y="1596"/>
                    <a:pt x="6954" y="1533"/>
                    <a:pt x="6996" y="1476"/>
                  </a:cubicBezTo>
                  <a:cubicBezTo>
                    <a:pt x="7019" y="1407"/>
                    <a:pt x="7072" y="1342"/>
                    <a:pt x="7116" y="1284"/>
                  </a:cubicBezTo>
                  <a:cubicBezTo>
                    <a:pt x="7132" y="1236"/>
                    <a:pt x="7128" y="1241"/>
                    <a:pt x="7164" y="1188"/>
                  </a:cubicBezTo>
                  <a:cubicBezTo>
                    <a:pt x="7187" y="1155"/>
                    <a:pt x="7236" y="1092"/>
                    <a:pt x="7236" y="1092"/>
                  </a:cubicBezTo>
                  <a:cubicBezTo>
                    <a:pt x="7266" y="1003"/>
                    <a:pt x="7334" y="925"/>
                    <a:pt x="7392" y="852"/>
                  </a:cubicBezTo>
                  <a:cubicBezTo>
                    <a:pt x="7426" y="718"/>
                    <a:pt x="7517" y="616"/>
                    <a:pt x="7572" y="492"/>
                  </a:cubicBezTo>
                  <a:cubicBezTo>
                    <a:pt x="7614" y="397"/>
                    <a:pt x="7615" y="287"/>
                    <a:pt x="7656" y="192"/>
                  </a:cubicBezTo>
                  <a:cubicBezTo>
                    <a:pt x="7678" y="140"/>
                    <a:pt x="7715" y="98"/>
                    <a:pt x="7740" y="48"/>
                  </a:cubicBezTo>
                  <a:cubicBezTo>
                    <a:pt x="7765" y="124"/>
                    <a:pt x="7824" y="179"/>
                    <a:pt x="7872" y="240"/>
                  </a:cubicBezTo>
                  <a:cubicBezTo>
                    <a:pt x="7932" y="317"/>
                    <a:pt x="7986" y="396"/>
                    <a:pt x="8052" y="468"/>
                  </a:cubicBezTo>
                  <a:cubicBezTo>
                    <a:pt x="8083" y="501"/>
                    <a:pt x="8128" y="524"/>
                    <a:pt x="8148" y="564"/>
                  </a:cubicBezTo>
                  <a:cubicBezTo>
                    <a:pt x="8240" y="749"/>
                    <a:pt x="8382" y="909"/>
                    <a:pt x="8496" y="1080"/>
                  </a:cubicBezTo>
                  <a:cubicBezTo>
                    <a:pt x="8509" y="1099"/>
                    <a:pt x="8522" y="1119"/>
                    <a:pt x="8532" y="1140"/>
                  </a:cubicBezTo>
                  <a:cubicBezTo>
                    <a:pt x="8538" y="1151"/>
                    <a:pt x="8538" y="1165"/>
                    <a:pt x="8544" y="1176"/>
                  </a:cubicBezTo>
                  <a:cubicBezTo>
                    <a:pt x="8577" y="1237"/>
                    <a:pt x="8619" y="1295"/>
                    <a:pt x="8652" y="1356"/>
                  </a:cubicBezTo>
                  <a:cubicBezTo>
                    <a:pt x="8679" y="1406"/>
                    <a:pt x="8696" y="1462"/>
                    <a:pt x="8724" y="1512"/>
                  </a:cubicBezTo>
                  <a:cubicBezTo>
                    <a:pt x="8786" y="1623"/>
                    <a:pt x="8880" y="1720"/>
                    <a:pt x="8964" y="1812"/>
                  </a:cubicBezTo>
                  <a:cubicBezTo>
                    <a:pt x="8995" y="1845"/>
                    <a:pt x="9040" y="1868"/>
                    <a:pt x="9060" y="1908"/>
                  </a:cubicBezTo>
                  <a:cubicBezTo>
                    <a:pt x="9091" y="1970"/>
                    <a:pt x="9140" y="2008"/>
                    <a:pt x="9180" y="2064"/>
                  </a:cubicBezTo>
                  <a:cubicBezTo>
                    <a:pt x="9234" y="2139"/>
                    <a:pt x="9283" y="2217"/>
                    <a:pt x="9336" y="2292"/>
                  </a:cubicBezTo>
                  <a:cubicBezTo>
                    <a:pt x="9377" y="2351"/>
                    <a:pt x="9416" y="2412"/>
                    <a:pt x="9456" y="2472"/>
                  </a:cubicBezTo>
                  <a:cubicBezTo>
                    <a:pt x="9461" y="2479"/>
                    <a:pt x="9448" y="2488"/>
                    <a:pt x="9444" y="2496"/>
                  </a:cubicBezTo>
                </a:path>
              </a:pathLst>
            </a:custGeom>
            <a:noFill/>
            <a:ln w="9525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5429" name="Freeform 69"/>
            <p:cNvSpPr>
              <a:spLocks/>
            </p:cNvSpPr>
            <p:nvPr/>
          </p:nvSpPr>
          <p:spPr bwMode="auto">
            <a:xfrm>
              <a:off x="6921" y="1674"/>
              <a:ext cx="379" cy="197"/>
            </a:xfrm>
            <a:custGeom>
              <a:avLst/>
              <a:gdLst/>
              <a:ahLst/>
              <a:cxnLst>
                <a:cxn ang="0">
                  <a:pos x="60" y="2040"/>
                </a:cxn>
                <a:cxn ang="0">
                  <a:pos x="384" y="1644"/>
                </a:cxn>
                <a:cxn ang="0">
                  <a:pos x="576" y="1380"/>
                </a:cxn>
                <a:cxn ang="0">
                  <a:pos x="864" y="1008"/>
                </a:cxn>
                <a:cxn ang="0">
                  <a:pos x="1188" y="612"/>
                </a:cxn>
                <a:cxn ang="0">
                  <a:pos x="1416" y="336"/>
                </a:cxn>
                <a:cxn ang="0">
                  <a:pos x="1584" y="108"/>
                </a:cxn>
                <a:cxn ang="0">
                  <a:pos x="1620" y="48"/>
                </a:cxn>
                <a:cxn ang="0">
                  <a:pos x="1728" y="156"/>
                </a:cxn>
                <a:cxn ang="0">
                  <a:pos x="2052" y="576"/>
                </a:cxn>
                <a:cxn ang="0">
                  <a:pos x="2244" y="828"/>
                </a:cxn>
                <a:cxn ang="0">
                  <a:pos x="2544" y="1404"/>
                </a:cxn>
                <a:cxn ang="0">
                  <a:pos x="2700" y="1668"/>
                </a:cxn>
                <a:cxn ang="0">
                  <a:pos x="2772" y="1812"/>
                </a:cxn>
                <a:cxn ang="0">
                  <a:pos x="2964" y="2076"/>
                </a:cxn>
                <a:cxn ang="0">
                  <a:pos x="3132" y="2316"/>
                </a:cxn>
                <a:cxn ang="0">
                  <a:pos x="3192" y="2400"/>
                </a:cxn>
                <a:cxn ang="0">
                  <a:pos x="3528" y="1920"/>
                </a:cxn>
                <a:cxn ang="0">
                  <a:pos x="3588" y="1836"/>
                </a:cxn>
                <a:cxn ang="0">
                  <a:pos x="3732" y="1608"/>
                </a:cxn>
                <a:cxn ang="0">
                  <a:pos x="3804" y="1488"/>
                </a:cxn>
                <a:cxn ang="0">
                  <a:pos x="3900" y="1332"/>
                </a:cxn>
                <a:cxn ang="0">
                  <a:pos x="4200" y="780"/>
                </a:cxn>
                <a:cxn ang="0">
                  <a:pos x="4380" y="516"/>
                </a:cxn>
                <a:cxn ang="0">
                  <a:pos x="4548" y="216"/>
                </a:cxn>
                <a:cxn ang="0">
                  <a:pos x="4620" y="72"/>
                </a:cxn>
                <a:cxn ang="0">
                  <a:pos x="4668" y="0"/>
                </a:cxn>
                <a:cxn ang="0">
                  <a:pos x="4668" y="12"/>
                </a:cxn>
                <a:cxn ang="0">
                  <a:pos x="5004" y="480"/>
                </a:cxn>
                <a:cxn ang="0">
                  <a:pos x="5244" y="780"/>
                </a:cxn>
                <a:cxn ang="0">
                  <a:pos x="5484" y="1140"/>
                </a:cxn>
                <a:cxn ang="0">
                  <a:pos x="5724" y="1572"/>
                </a:cxn>
                <a:cxn ang="0">
                  <a:pos x="5796" y="1668"/>
                </a:cxn>
                <a:cxn ang="0">
                  <a:pos x="6108" y="2040"/>
                </a:cxn>
                <a:cxn ang="0">
                  <a:pos x="6240" y="2232"/>
                </a:cxn>
                <a:cxn ang="0">
                  <a:pos x="6444" y="2304"/>
                </a:cxn>
                <a:cxn ang="0">
                  <a:pos x="6720" y="1908"/>
                </a:cxn>
                <a:cxn ang="0">
                  <a:pos x="6876" y="1656"/>
                </a:cxn>
                <a:cxn ang="0">
                  <a:pos x="7116" y="1284"/>
                </a:cxn>
                <a:cxn ang="0">
                  <a:pos x="7236" y="1092"/>
                </a:cxn>
                <a:cxn ang="0">
                  <a:pos x="7572" y="492"/>
                </a:cxn>
                <a:cxn ang="0">
                  <a:pos x="7740" y="48"/>
                </a:cxn>
                <a:cxn ang="0">
                  <a:pos x="8052" y="468"/>
                </a:cxn>
                <a:cxn ang="0">
                  <a:pos x="8496" y="1080"/>
                </a:cxn>
                <a:cxn ang="0">
                  <a:pos x="8544" y="1176"/>
                </a:cxn>
                <a:cxn ang="0">
                  <a:pos x="8724" y="1512"/>
                </a:cxn>
                <a:cxn ang="0">
                  <a:pos x="9060" y="1908"/>
                </a:cxn>
                <a:cxn ang="0">
                  <a:pos x="9336" y="2292"/>
                </a:cxn>
                <a:cxn ang="0">
                  <a:pos x="9444" y="2496"/>
                </a:cxn>
              </a:cxnLst>
              <a:rect l="0" t="0" r="r" b="b"/>
              <a:pathLst>
                <a:path w="9461" h="2496">
                  <a:moveTo>
                    <a:pt x="0" y="2196"/>
                  </a:moveTo>
                  <a:cubicBezTo>
                    <a:pt x="20" y="2147"/>
                    <a:pt x="29" y="2083"/>
                    <a:pt x="60" y="2040"/>
                  </a:cubicBezTo>
                  <a:cubicBezTo>
                    <a:pt x="115" y="1963"/>
                    <a:pt x="192" y="1886"/>
                    <a:pt x="252" y="1812"/>
                  </a:cubicBezTo>
                  <a:cubicBezTo>
                    <a:pt x="299" y="1755"/>
                    <a:pt x="333" y="1695"/>
                    <a:pt x="384" y="1644"/>
                  </a:cubicBezTo>
                  <a:cubicBezTo>
                    <a:pt x="408" y="1572"/>
                    <a:pt x="462" y="1506"/>
                    <a:pt x="516" y="1452"/>
                  </a:cubicBezTo>
                  <a:cubicBezTo>
                    <a:pt x="539" y="1383"/>
                    <a:pt x="511" y="1445"/>
                    <a:pt x="576" y="1380"/>
                  </a:cubicBezTo>
                  <a:cubicBezTo>
                    <a:pt x="643" y="1313"/>
                    <a:pt x="676" y="1217"/>
                    <a:pt x="756" y="1164"/>
                  </a:cubicBezTo>
                  <a:cubicBezTo>
                    <a:pt x="775" y="1106"/>
                    <a:pt x="828" y="1059"/>
                    <a:pt x="864" y="1008"/>
                  </a:cubicBezTo>
                  <a:cubicBezTo>
                    <a:pt x="943" y="895"/>
                    <a:pt x="1025" y="786"/>
                    <a:pt x="1116" y="684"/>
                  </a:cubicBezTo>
                  <a:cubicBezTo>
                    <a:pt x="1139" y="659"/>
                    <a:pt x="1169" y="640"/>
                    <a:pt x="1188" y="612"/>
                  </a:cubicBezTo>
                  <a:cubicBezTo>
                    <a:pt x="1234" y="544"/>
                    <a:pt x="1277" y="481"/>
                    <a:pt x="1332" y="420"/>
                  </a:cubicBezTo>
                  <a:cubicBezTo>
                    <a:pt x="1359" y="391"/>
                    <a:pt x="1396" y="370"/>
                    <a:pt x="1416" y="336"/>
                  </a:cubicBezTo>
                  <a:cubicBezTo>
                    <a:pt x="1459" y="264"/>
                    <a:pt x="1433" y="289"/>
                    <a:pt x="1488" y="252"/>
                  </a:cubicBezTo>
                  <a:cubicBezTo>
                    <a:pt x="1520" y="204"/>
                    <a:pt x="1552" y="156"/>
                    <a:pt x="1584" y="108"/>
                  </a:cubicBezTo>
                  <a:cubicBezTo>
                    <a:pt x="1602" y="81"/>
                    <a:pt x="1632" y="46"/>
                    <a:pt x="1632" y="12"/>
                  </a:cubicBezTo>
                  <a:cubicBezTo>
                    <a:pt x="1628" y="24"/>
                    <a:pt x="1612" y="38"/>
                    <a:pt x="1620" y="48"/>
                  </a:cubicBezTo>
                  <a:cubicBezTo>
                    <a:pt x="1633" y="65"/>
                    <a:pt x="1662" y="59"/>
                    <a:pt x="1680" y="72"/>
                  </a:cubicBezTo>
                  <a:cubicBezTo>
                    <a:pt x="1695" y="82"/>
                    <a:pt x="1722" y="145"/>
                    <a:pt x="1728" y="156"/>
                  </a:cubicBezTo>
                  <a:cubicBezTo>
                    <a:pt x="1785" y="252"/>
                    <a:pt x="1855" y="341"/>
                    <a:pt x="1920" y="432"/>
                  </a:cubicBezTo>
                  <a:cubicBezTo>
                    <a:pt x="1957" y="484"/>
                    <a:pt x="1999" y="541"/>
                    <a:pt x="2052" y="576"/>
                  </a:cubicBezTo>
                  <a:cubicBezTo>
                    <a:pt x="2075" y="646"/>
                    <a:pt x="2046" y="582"/>
                    <a:pt x="2100" y="636"/>
                  </a:cubicBezTo>
                  <a:cubicBezTo>
                    <a:pt x="2145" y="681"/>
                    <a:pt x="2214" y="773"/>
                    <a:pt x="2244" y="828"/>
                  </a:cubicBezTo>
                  <a:cubicBezTo>
                    <a:pt x="2334" y="993"/>
                    <a:pt x="2409" y="1161"/>
                    <a:pt x="2508" y="1320"/>
                  </a:cubicBezTo>
                  <a:cubicBezTo>
                    <a:pt x="2570" y="1420"/>
                    <a:pt x="2503" y="1322"/>
                    <a:pt x="2544" y="1404"/>
                  </a:cubicBezTo>
                  <a:cubicBezTo>
                    <a:pt x="2563" y="1443"/>
                    <a:pt x="2641" y="1552"/>
                    <a:pt x="2652" y="1584"/>
                  </a:cubicBezTo>
                  <a:cubicBezTo>
                    <a:pt x="2670" y="1639"/>
                    <a:pt x="2656" y="1610"/>
                    <a:pt x="2700" y="1668"/>
                  </a:cubicBezTo>
                  <a:cubicBezTo>
                    <a:pt x="2724" y="1763"/>
                    <a:pt x="2693" y="1669"/>
                    <a:pt x="2760" y="1776"/>
                  </a:cubicBezTo>
                  <a:cubicBezTo>
                    <a:pt x="2767" y="1787"/>
                    <a:pt x="2765" y="1801"/>
                    <a:pt x="2772" y="1812"/>
                  </a:cubicBezTo>
                  <a:cubicBezTo>
                    <a:pt x="2781" y="1826"/>
                    <a:pt x="2798" y="1834"/>
                    <a:pt x="2808" y="1848"/>
                  </a:cubicBezTo>
                  <a:cubicBezTo>
                    <a:pt x="2858" y="1917"/>
                    <a:pt x="2919" y="2004"/>
                    <a:pt x="2964" y="2076"/>
                  </a:cubicBezTo>
                  <a:cubicBezTo>
                    <a:pt x="3034" y="2188"/>
                    <a:pt x="2946" y="2068"/>
                    <a:pt x="3012" y="2160"/>
                  </a:cubicBezTo>
                  <a:cubicBezTo>
                    <a:pt x="3050" y="2213"/>
                    <a:pt x="3100" y="2260"/>
                    <a:pt x="3132" y="2316"/>
                  </a:cubicBezTo>
                  <a:cubicBezTo>
                    <a:pt x="3141" y="2332"/>
                    <a:pt x="3146" y="2349"/>
                    <a:pt x="3156" y="2364"/>
                  </a:cubicBezTo>
                  <a:cubicBezTo>
                    <a:pt x="3166" y="2378"/>
                    <a:pt x="3192" y="2400"/>
                    <a:pt x="3192" y="2400"/>
                  </a:cubicBezTo>
                  <a:cubicBezTo>
                    <a:pt x="3216" y="2304"/>
                    <a:pt x="3264" y="2204"/>
                    <a:pt x="3348" y="2148"/>
                  </a:cubicBezTo>
                  <a:cubicBezTo>
                    <a:pt x="3391" y="2061"/>
                    <a:pt x="3472" y="1998"/>
                    <a:pt x="3528" y="1920"/>
                  </a:cubicBezTo>
                  <a:cubicBezTo>
                    <a:pt x="3538" y="1905"/>
                    <a:pt x="3542" y="1887"/>
                    <a:pt x="3552" y="1872"/>
                  </a:cubicBezTo>
                  <a:cubicBezTo>
                    <a:pt x="3562" y="1858"/>
                    <a:pt x="3578" y="1849"/>
                    <a:pt x="3588" y="1836"/>
                  </a:cubicBezTo>
                  <a:cubicBezTo>
                    <a:pt x="3618" y="1797"/>
                    <a:pt x="3643" y="1755"/>
                    <a:pt x="3672" y="1716"/>
                  </a:cubicBezTo>
                  <a:cubicBezTo>
                    <a:pt x="3685" y="1677"/>
                    <a:pt x="3719" y="1647"/>
                    <a:pt x="3732" y="1608"/>
                  </a:cubicBezTo>
                  <a:cubicBezTo>
                    <a:pt x="3736" y="1596"/>
                    <a:pt x="3738" y="1583"/>
                    <a:pt x="3744" y="1572"/>
                  </a:cubicBezTo>
                  <a:cubicBezTo>
                    <a:pt x="3766" y="1534"/>
                    <a:pt x="3785" y="1525"/>
                    <a:pt x="3804" y="1488"/>
                  </a:cubicBezTo>
                  <a:cubicBezTo>
                    <a:pt x="3810" y="1477"/>
                    <a:pt x="3810" y="1463"/>
                    <a:pt x="3816" y="1452"/>
                  </a:cubicBezTo>
                  <a:cubicBezTo>
                    <a:pt x="3838" y="1408"/>
                    <a:pt x="3877" y="1375"/>
                    <a:pt x="3900" y="1332"/>
                  </a:cubicBezTo>
                  <a:cubicBezTo>
                    <a:pt x="3976" y="1193"/>
                    <a:pt x="3916" y="1279"/>
                    <a:pt x="3984" y="1188"/>
                  </a:cubicBezTo>
                  <a:cubicBezTo>
                    <a:pt x="4033" y="1041"/>
                    <a:pt x="4118" y="911"/>
                    <a:pt x="4200" y="780"/>
                  </a:cubicBezTo>
                  <a:cubicBezTo>
                    <a:pt x="4236" y="722"/>
                    <a:pt x="4258" y="674"/>
                    <a:pt x="4308" y="624"/>
                  </a:cubicBezTo>
                  <a:cubicBezTo>
                    <a:pt x="4324" y="577"/>
                    <a:pt x="4358" y="559"/>
                    <a:pt x="4380" y="516"/>
                  </a:cubicBezTo>
                  <a:cubicBezTo>
                    <a:pt x="4403" y="470"/>
                    <a:pt x="4414" y="446"/>
                    <a:pt x="4452" y="408"/>
                  </a:cubicBezTo>
                  <a:cubicBezTo>
                    <a:pt x="4475" y="338"/>
                    <a:pt x="4518" y="282"/>
                    <a:pt x="4548" y="216"/>
                  </a:cubicBezTo>
                  <a:cubicBezTo>
                    <a:pt x="4558" y="193"/>
                    <a:pt x="4558" y="165"/>
                    <a:pt x="4572" y="144"/>
                  </a:cubicBezTo>
                  <a:cubicBezTo>
                    <a:pt x="4588" y="120"/>
                    <a:pt x="4611" y="99"/>
                    <a:pt x="4620" y="72"/>
                  </a:cubicBezTo>
                  <a:cubicBezTo>
                    <a:pt x="4624" y="60"/>
                    <a:pt x="4625" y="47"/>
                    <a:pt x="4632" y="36"/>
                  </a:cubicBezTo>
                  <a:cubicBezTo>
                    <a:pt x="4641" y="22"/>
                    <a:pt x="4668" y="0"/>
                    <a:pt x="4668" y="0"/>
                  </a:cubicBezTo>
                  <a:cubicBezTo>
                    <a:pt x="4660" y="16"/>
                    <a:pt x="4644" y="30"/>
                    <a:pt x="4644" y="48"/>
                  </a:cubicBezTo>
                  <a:cubicBezTo>
                    <a:pt x="4644" y="62"/>
                    <a:pt x="4655" y="6"/>
                    <a:pt x="4668" y="12"/>
                  </a:cubicBezTo>
                  <a:cubicBezTo>
                    <a:pt x="4707" y="31"/>
                    <a:pt x="4716" y="84"/>
                    <a:pt x="4740" y="120"/>
                  </a:cubicBezTo>
                  <a:cubicBezTo>
                    <a:pt x="4817" y="235"/>
                    <a:pt x="4892" y="405"/>
                    <a:pt x="5004" y="480"/>
                  </a:cubicBezTo>
                  <a:cubicBezTo>
                    <a:pt x="5066" y="574"/>
                    <a:pt x="5146" y="650"/>
                    <a:pt x="5208" y="744"/>
                  </a:cubicBezTo>
                  <a:cubicBezTo>
                    <a:pt x="5217" y="758"/>
                    <a:pt x="5234" y="766"/>
                    <a:pt x="5244" y="780"/>
                  </a:cubicBezTo>
                  <a:cubicBezTo>
                    <a:pt x="5254" y="795"/>
                    <a:pt x="5258" y="813"/>
                    <a:pt x="5268" y="828"/>
                  </a:cubicBezTo>
                  <a:cubicBezTo>
                    <a:pt x="5338" y="933"/>
                    <a:pt x="5414" y="1035"/>
                    <a:pt x="5484" y="1140"/>
                  </a:cubicBezTo>
                  <a:cubicBezTo>
                    <a:pt x="5514" y="1186"/>
                    <a:pt x="5515" y="1238"/>
                    <a:pt x="5544" y="1284"/>
                  </a:cubicBezTo>
                  <a:cubicBezTo>
                    <a:pt x="5604" y="1380"/>
                    <a:pt x="5664" y="1476"/>
                    <a:pt x="5724" y="1572"/>
                  </a:cubicBezTo>
                  <a:cubicBezTo>
                    <a:pt x="5733" y="1587"/>
                    <a:pt x="5737" y="1606"/>
                    <a:pt x="5748" y="1620"/>
                  </a:cubicBezTo>
                  <a:cubicBezTo>
                    <a:pt x="5762" y="1638"/>
                    <a:pt x="5781" y="1651"/>
                    <a:pt x="5796" y="1668"/>
                  </a:cubicBezTo>
                  <a:cubicBezTo>
                    <a:pt x="5876" y="1762"/>
                    <a:pt x="5716" y="1624"/>
                    <a:pt x="5892" y="1800"/>
                  </a:cubicBezTo>
                  <a:cubicBezTo>
                    <a:pt x="5967" y="1875"/>
                    <a:pt x="6047" y="1954"/>
                    <a:pt x="6108" y="2040"/>
                  </a:cubicBezTo>
                  <a:cubicBezTo>
                    <a:pt x="6196" y="2163"/>
                    <a:pt x="6042" y="1954"/>
                    <a:pt x="6168" y="2136"/>
                  </a:cubicBezTo>
                  <a:cubicBezTo>
                    <a:pt x="6191" y="2169"/>
                    <a:pt x="6240" y="2232"/>
                    <a:pt x="6240" y="2232"/>
                  </a:cubicBezTo>
                  <a:cubicBezTo>
                    <a:pt x="6271" y="2325"/>
                    <a:pt x="6327" y="2403"/>
                    <a:pt x="6396" y="2472"/>
                  </a:cubicBezTo>
                  <a:cubicBezTo>
                    <a:pt x="6404" y="2422"/>
                    <a:pt x="6413" y="2347"/>
                    <a:pt x="6444" y="2304"/>
                  </a:cubicBezTo>
                  <a:cubicBezTo>
                    <a:pt x="6558" y="2145"/>
                    <a:pt x="6430" y="2373"/>
                    <a:pt x="6528" y="2196"/>
                  </a:cubicBezTo>
                  <a:cubicBezTo>
                    <a:pt x="6584" y="2096"/>
                    <a:pt x="6651" y="2000"/>
                    <a:pt x="6720" y="1908"/>
                  </a:cubicBezTo>
                  <a:cubicBezTo>
                    <a:pt x="6738" y="1855"/>
                    <a:pt x="6773" y="1832"/>
                    <a:pt x="6804" y="1788"/>
                  </a:cubicBezTo>
                  <a:cubicBezTo>
                    <a:pt x="6832" y="1748"/>
                    <a:pt x="6850" y="1697"/>
                    <a:pt x="6876" y="1656"/>
                  </a:cubicBezTo>
                  <a:cubicBezTo>
                    <a:pt x="6914" y="1596"/>
                    <a:pt x="6954" y="1533"/>
                    <a:pt x="6996" y="1476"/>
                  </a:cubicBezTo>
                  <a:cubicBezTo>
                    <a:pt x="7019" y="1407"/>
                    <a:pt x="7072" y="1342"/>
                    <a:pt x="7116" y="1284"/>
                  </a:cubicBezTo>
                  <a:cubicBezTo>
                    <a:pt x="7132" y="1236"/>
                    <a:pt x="7128" y="1241"/>
                    <a:pt x="7164" y="1188"/>
                  </a:cubicBezTo>
                  <a:cubicBezTo>
                    <a:pt x="7187" y="1155"/>
                    <a:pt x="7236" y="1092"/>
                    <a:pt x="7236" y="1092"/>
                  </a:cubicBezTo>
                  <a:cubicBezTo>
                    <a:pt x="7266" y="1003"/>
                    <a:pt x="7334" y="925"/>
                    <a:pt x="7392" y="852"/>
                  </a:cubicBezTo>
                  <a:cubicBezTo>
                    <a:pt x="7426" y="718"/>
                    <a:pt x="7517" y="616"/>
                    <a:pt x="7572" y="492"/>
                  </a:cubicBezTo>
                  <a:cubicBezTo>
                    <a:pt x="7614" y="397"/>
                    <a:pt x="7615" y="287"/>
                    <a:pt x="7656" y="192"/>
                  </a:cubicBezTo>
                  <a:cubicBezTo>
                    <a:pt x="7678" y="140"/>
                    <a:pt x="7715" y="98"/>
                    <a:pt x="7740" y="48"/>
                  </a:cubicBezTo>
                  <a:cubicBezTo>
                    <a:pt x="7765" y="124"/>
                    <a:pt x="7824" y="179"/>
                    <a:pt x="7872" y="240"/>
                  </a:cubicBezTo>
                  <a:cubicBezTo>
                    <a:pt x="7932" y="317"/>
                    <a:pt x="7986" y="396"/>
                    <a:pt x="8052" y="468"/>
                  </a:cubicBezTo>
                  <a:cubicBezTo>
                    <a:pt x="8083" y="501"/>
                    <a:pt x="8128" y="524"/>
                    <a:pt x="8148" y="564"/>
                  </a:cubicBezTo>
                  <a:cubicBezTo>
                    <a:pt x="8240" y="749"/>
                    <a:pt x="8382" y="909"/>
                    <a:pt x="8496" y="1080"/>
                  </a:cubicBezTo>
                  <a:cubicBezTo>
                    <a:pt x="8509" y="1099"/>
                    <a:pt x="8522" y="1119"/>
                    <a:pt x="8532" y="1140"/>
                  </a:cubicBezTo>
                  <a:cubicBezTo>
                    <a:pt x="8538" y="1151"/>
                    <a:pt x="8538" y="1165"/>
                    <a:pt x="8544" y="1176"/>
                  </a:cubicBezTo>
                  <a:cubicBezTo>
                    <a:pt x="8577" y="1237"/>
                    <a:pt x="8619" y="1295"/>
                    <a:pt x="8652" y="1356"/>
                  </a:cubicBezTo>
                  <a:cubicBezTo>
                    <a:pt x="8679" y="1406"/>
                    <a:pt x="8696" y="1462"/>
                    <a:pt x="8724" y="1512"/>
                  </a:cubicBezTo>
                  <a:cubicBezTo>
                    <a:pt x="8786" y="1623"/>
                    <a:pt x="8880" y="1720"/>
                    <a:pt x="8964" y="1812"/>
                  </a:cubicBezTo>
                  <a:cubicBezTo>
                    <a:pt x="8995" y="1845"/>
                    <a:pt x="9040" y="1868"/>
                    <a:pt x="9060" y="1908"/>
                  </a:cubicBezTo>
                  <a:cubicBezTo>
                    <a:pt x="9091" y="1970"/>
                    <a:pt x="9140" y="2008"/>
                    <a:pt x="9180" y="2064"/>
                  </a:cubicBezTo>
                  <a:cubicBezTo>
                    <a:pt x="9234" y="2139"/>
                    <a:pt x="9283" y="2217"/>
                    <a:pt x="9336" y="2292"/>
                  </a:cubicBezTo>
                  <a:cubicBezTo>
                    <a:pt x="9377" y="2351"/>
                    <a:pt x="9416" y="2412"/>
                    <a:pt x="9456" y="2472"/>
                  </a:cubicBezTo>
                  <a:cubicBezTo>
                    <a:pt x="9461" y="2479"/>
                    <a:pt x="9448" y="2488"/>
                    <a:pt x="9444" y="2496"/>
                  </a:cubicBezTo>
                </a:path>
              </a:pathLst>
            </a:custGeom>
            <a:noFill/>
            <a:ln w="9525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15430" name="Freeform 70"/>
          <p:cNvSpPr>
            <a:spLocks/>
          </p:cNvSpPr>
          <p:nvPr/>
        </p:nvSpPr>
        <p:spPr bwMode="auto">
          <a:xfrm>
            <a:off x="2492375" y="1820863"/>
            <a:ext cx="1243013" cy="265112"/>
          </a:xfrm>
          <a:custGeom>
            <a:avLst/>
            <a:gdLst/>
            <a:ahLst/>
            <a:cxnLst>
              <a:cxn ang="0">
                <a:pos x="60" y="2040"/>
              </a:cxn>
              <a:cxn ang="0">
                <a:pos x="384" y="1644"/>
              </a:cxn>
              <a:cxn ang="0">
                <a:pos x="576" y="1380"/>
              </a:cxn>
              <a:cxn ang="0">
                <a:pos x="864" y="1008"/>
              </a:cxn>
              <a:cxn ang="0">
                <a:pos x="1188" y="612"/>
              </a:cxn>
              <a:cxn ang="0">
                <a:pos x="1416" y="336"/>
              </a:cxn>
              <a:cxn ang="0">
                <a:pos x="1584" y="108"/>
              </a:cxn>
              <a:cxn ang="0">
                <a:pos x="1620" y="48"/>
              </a:cxn>
              <a:cxn ang="0">
                <a:pos x="1728" y="156"/>
              </a:cxn>
              <a:cxn ang="0">
                <a:pos x="2052" y="576"/>
              </a:cxn>
              <a:cxn ang="0">
                <a:pos x="2244" y="828"/>
              </a:cxn>
              <a:cxn ang="0">
                <a:pos x="2544" y="1404"/>
              </a:cxn>
              <a:cxn ang="0">
                <a:pos x="2700" y="1668"/>
              </a:cxn>
              <a:cxn ang="0">
                <a:pos x="2772" y="1812"/>
              </a:cxn>
              <a:cxn ang="0">
                <a:pos x="2964" y="2076"/>
              </a:cxn>
              <a:cxn ang="0">
                <a:pos x="3132" y="2316"/>
              </a:cxn>
              <a:cxn ang="0">
                <a:pos x="3192" y="2400"/>
              </a:cxn>
              <a:cxn ang="0">
                <a:pos x="3528" y="1920"/>
              </a:cxn>
              <a:cxn ang="0">
                <a:pos x="3588" y="1836"/>
              </a:cxn>
              <a:cxn ang="0">
                <a:pos x="3732" y="1608"/>
              </a:cxn>
              <a:cxn ang="0">
                <a:pos x="3804" y="1488"/>
              </a:cxn>
              <a:cxn ang="0">
                <a:pos x="3900" y="1332"/>
              </a:cxn>
              <a:cxn ang="0">
                <a:pos x="4200" y="780"/>
              </a:cxn>
              <a:cxn ang="0">
                <a:pos x="4380" y="516"/>
              </a:cxn>
              <a:cxn ang="0">
                <a:pos x="4548" y="216"/>
              </a:cxn>
              <a:cxn ang="0">
                <a:pos x="4620" y="72"/>
              </a:cxn>
              <a:cxn ang="0">
                <a:pos x="4668" y="0"/>
              </a:cxn>
              <a:cxn ang="0">
                <a:pos x="4668" y="12"/>
              </a:cxn>
              <a:cxn ang="0">
                <a:pos x="5004" y="480"/>
              </a:cxn>
              <a:cxn ang="0">
                <a:pos x="5244" y="780"/>
              </a:cxn>
              <a:cxn ang="0">
                <a:pos x="5484" y="1140"/>
              </a:cxn>
              <a:cxn ang="0">
                <a:pos x="5724" y="1572"/>
              </a:cxn>
              <a:cxn ang="0">
                <a:pos x="5796" y="1668"/>
              </a:cxn>
              <a:cxn ang="0">
                <a:pos x="6108" y="2040"/>
              </a:cxn>
              <a:cxn ang="0">
                <a:pos x="6240" y="2232"/>
              </a:cxn>
              <a:cxn ang="0">
                <a:pos x="6444" y="2304"/>
              </a:cxn>
              <a:cxn ang="0">
                <a:pos x="6720" y="1908"/>
              </a:cxn>
              <a:cxn ang="0">
                <a:pos x="6876" y="1656"/>
              </a:cxn>
              <a:cxn ang="0">
                <a:pos x="7116" y="1284"/>
              </a:cxn>
              <a:cxn ang="0">
                <a:pos x="7236" y="1092"/>
              </a:cxn>
              <a:cxn ang="0">
                <a:pos x="7572" y="492"/>
              </a:cxn>
              <a:cxn ang="0">
                <a:pos x="7740" y="48"/>
              </a:cxn>
              <a:cxn ang="0">
                <a:pos x="8052" y="468"/>
              </a:cxn>
              <a:cxn ang="0">
                <a:pos x="8496" y="1080"/>
              </a:cxn>
              <a:cxn ang="0">
                <a:pos x="8544" y="1176"/>
              </a:cxn>
              <a:cxn ang="0">
                <a:pos x="8724" y="1512"/>
              </a:cxn>
              <a:cxn ang="0">
                <a:pos x="9060" y="1908"/>
              </a:cxn>
              <a:cxn ang="0">
                <a:pos x="9336" y="2292"/>
              </a:cxn>
              <a:cxn ang="0">
                <a:pos x="9444" y="2496"/>
              </a:cxn>
            </a:cxnLst>
            <a:rect l="0" t="0" r="r" b="b"/>
            <a:pathLst>
              <a:path w="9461" h="2496">
                <a:moveTo>
                  <a:pt x="0" y="2196"/>
                </a:moveTo>
                <a:cubicBezTo>
                  <a:pt x="20" y="2147"/>
                  <a:pt x="29" y="2083"/>
                  <a:pt x="60" y="2040"/>
                </a:cubicBezTo>
                <a:cubicBezTo>
                  <a:pt x="115" y="1963"/>
                  <a:pt x="192" y="1886"/>
                  <a:pt x="252" y="1812"/>
                </a:cubicBezTo>
                <a:cubicBezTo>
                  <a:pt x="299" y="1755"/>
                  <a:pt x="333" y="1695"/>
                  <a:pt x="384" y="1644"/>
                </a:cubicBezTo>
                <a:cubicBezTo>
                  <a:pt x="408" y="1572"/>
                  <a:pt x="462" y="1506"/>
                  <a:pt x="516" y="1452"/>
                </a:cubicBezTo>
                <a:cubicBezTo>
                  <a:pt x="539" y="1383"/>
                  <a:pt x="511" y="1445"/>
                  <a:pt x="576" y="1380"/>
                </a:cubicBezTo>
                <a:cubicBezTo>
                  <a:pt x="643" y="1313"/>
                  <a:pt x="676" y="1217"/>
                  <a:pt x="756" y="1164"/>
                </a:cubicBezTo>
                <a:cubicBezTo>
                  <a:pt x="775" y="1106"/>
                  <a:pt x="828" y="1059"/>
                  <a:pt x="864" y="1008"/>
                </a:cubicBezTo>
                <a:cubicBezTo>
                  <a:pt x="943" y="895"/>
                  <a:pt x="1025" y="786"/>
                  <a:pt x="1116" y="684"/>
                </a:cubicBezTo>
                <a:cubicBezTo>
                  <a:pt x="1139" y="659"/>
                  <a:pt x="1169" y="640"/>
                  <a:pt x="1188" y="612"/>
                </a:cubicBezTo>
                <a:cubicBezTo>
                  <a:pt x="1234" y="544"/>
                  <a:pt x="1277" y="481"/>
                  <a:pt x="1332" y="420"/>
                </a:cubicBezTo>
                <a:cubicBezTo>
                  <a:pt x="1359" y="391"/>
                  <a:pt x="1396" y="370"/>
                  <a:pt x="1416" y="336"/>
                </a:cubicBezTo>
                <a:cubicBezTo>
                  <a:pt x="1459" y="264"/>
                  <a:pt x="1433" y="289"/>
                  <a:pt x="1488" y="252"/>
                </a:cubicBezTo>
                <a:cubicBezTo>
                  <a:pt x="1520" y="204"/>
                  <a:pt x="1552" y="156"/>
                  <a:pt x="1584" y="108"/>
                </a:cubicBezTo>
                <a:cubicBezTo>
                  <a:pt x="1602" y="81"/>
                  <a:pt x="1632" y="46"/>
                  <a:pt x="1632" y="12"/>
                </a:cubicBezTo>
                <a:cubicBezTo>
                  <a:pt x="1628" y="24"/>
                  <a:pt x="1612" y="38"/>
                  <a:pt x="1620" y="48"/>
                </a:cubicBezTo>
                <a:cubicBezTo>
                  <a:pt x="1633" y="65"/>
                  <a:pt x="1662" y="59"/>
                  <a:pt x="1680" y="72"/>
                </a:cubicBezTo>
                <a:cubicBezTo>
                  <a:pt x="1695" y="82"/>
                  <a:pt x="1722" y="145"/>
                  <a:pt x="1728" y="156"/>
                </a:cubicBezTo>
                <a:cubicBezTo>
                  <a:pt x="1785" y="252"/>
                  <a:pt x="1855" y="341"/>
                  <a:pt x="1920" y="432"/>
                </a:cubicBezTo>
                <a:cubicBezTo>
                  <a:pt x="1957" y="484"/>
                  <a:pt x="1999" y="541"/>
                  <a:pt x="2052" y="576"/>
                </a:cubicBezTo>
                <a:cubicBezTo>
                  <a:pt x="2075" y="646"/>
                  <a:pt x="2046" y="582"/>
                  <a:pt x="2100" y="636"/>
                </a:cubicBezTo>
                <a:cubicBezTo>
                  <a:pt x="2145" y="681"/>
                  <a:pt x="2214" y="773"/>
                  <a:pt x="2244" y="828"/>
                </a:cubicBezTo>
                <a:cubicBezTo>
                  <a:pt x="2334" y="993"/>
                  <a:pt x="2409" y="1161"/>
                  <a:pt x="2508" y="1320"/>
                </a:cubicBezTo>
                <a:cubicBezTo>
                  <a:pt x="2570" y="1420"/>
                  <a:pt x="2503" y="1322"/>
                  <a:pt x="2544" y="1404"/>
                </a:cubicBezTo>
                <a:cubicBezTo>
                  <a:pt x="2563" y="1443"/>
                  <a:pt x="2641" y="1552"/>
                  <a:pt x="2652" y="1584"/>
                </a:cubicBezTo>
                <a:cubicBezTo>
                  <a:pt x="2670" y="1639"/>
                  <a:pt x="2656" y="1610"/>
                  <a:pt x="2700" y="1668"/>
                </a:cubicBezTo>
                <a:cubicBezTo>
                  <a:pt x="2724" y="1763"/>
                  <a:pt x="2693" y="1669"/>
                  <a:pt x="2760" y="1776"/>
                </a:cubicBezTo>
                <a:cubicBezTo>
                  <a:pt x="2767" y="1787"/>
                  <a:pt x="2765" y="1801"/>
                  <a:pt x="2772" y="1812"/>
                </a:cubicBezTo>
                <a:cubicBezTo>
                  <a:pt x="2781" y="1826"/>
                  <a:pt x="2798" y="1834"/>
                  <a:pt x="2808" y="1848"/>
                </a:cubicBezTo>
                <a:cubicBezTo>
                  <a:pt x="2858" y="1917"/>
                  <a:pt x="2919" y="2004"/>
                  <a:pt x="2964" y="2076"/>
                </a:cubicBezTo>
                <a:cubicBezTo>
                  <a:pt x="3034" y="2188"/>
                  <a:pt x="2946" y="2068"/>
                  <a:pt x="3012" y="2160"/>
                </a:cubicBezTo>
                <a:cubicBezTo>
                  <a:pt x="3050" y="2213"/>
                  <a:pt x="3100" y="2260"/>
                  <a:pt x="3132" y="2316"/>
                </a:cubicBezTo>
                <a:cubicBezTo>
                  <a:pt x="3141" y="2332"/>
                  <a:pt x="3146" y="2349"/>
                  <a:pt x="3156" y="2364"/>
                </a:cubicBezTo>
                <a:cubicBezTo>
                  <a:pt x="3166" y="2378"/>
                  <a:pt x="3192" y="2400"/>
                  <a:pt x="3192" y="2400"/>
                </a:cubicBezTo>
                <a:cubicBezTo>
                  <a:pt x="3216" y="2304"/>
                  <a:pt x="3264" y="2204"/>
                  <a:pt x="3348" y="2148"/>
                </a:cubicBezTo>
                <a:cubicBezTo>
                  <a:pt x="3391" y="2061"/>
                  <a:pt x="3472" y="1998"/>
                  <a:pt x="3528" y="1920"/>
                </a:cubicBezTo>
                <a:cubicBezTo>
                  <a:pt x="3538" y="1905"/>
                  <a:pt x="3542" y="1887"/>
                  <a:pt x="3552" y="1872"/>
                </a:cubicBezTo>
                <a:cubicBezTo>
                  <a:pt x="3562" y="1858"/>
                  <a:pt x="3578" y="1849"/>
                  <a:pt x="3588" y="1836"/>
                </a:cubicBezTo>
                <a:cubicBezTo>
                  <a:pt x="3618" y="1797"/>
                  <a:pt x="3643" y="1755"/>
                  <a:pt x="3672" y="1716"/>
                </a:cubicBezTo>
                <a:cubicBezTo>
                  <a:pt x="3685" y="1677"/>
                  <a:pt x="3719" y="1647"/>
                  <a:pt x="3732" y="1608"/>
                </a:cubicBezTo>
                <a:cubicBezTo>
                  <a:pt x="3736" y="1596"/>
                  <a:pt x="3738" y="1583"/>
                  <a:pt x="3744" y="1572"/>
                </a:cubicBezTo>
                <a:cubicBezTo>
                  <a:pt x="3766" y="1534"/>
                  <a:pt x="3785" y="1525"/>
                  <a:pt x="3804" y="1488"/>
                </a:cubicBezTo>
                <a:cubicBezTo>
                  <a:pt x="3810" y="1477"/>
                  <a:pt x="3810" y="1463"/>
                  <a:pt x="3816" y="1452"/>
                </a:cubicBezTo>
                <a:cubicBezTo>
                  <a:pt x="3838" y="1408"/>
                  <a:pt x="3877" y="1375"/>
                  <a:pt x="3900" y="1332"/>
                </a:cubicBezTo>
                <a:cubicBezTo>
                  <a:pt x="3976" y="1193"/>
                  <a:pt x="3916" y="1279"/>
                  <a:pt x="3984" y="1188"/>
                </a:cubicBezTo>
                <a:cubicBezTo>
                  <a:pt x="4033" y="1041"/>
                  <a:pt x="4118" y="911"/>
                  <a:pt x="4200" y="780"/>
                </a:cubicBezTo>
                <a:cubicBezTo>
                  <a:pt x="4236" y="722"/>
                  <a:pt x="4258" y="674"/>
                  <a:pt x="4308" y="624"/>
                </a:cubicBezTo>
                <a:cubicBezTo>
                  <a:pt x="4324" y="577"/>
                  <a:pt x="4358" y="559"/>
                  <a:pt x="4380" y="516"/>
                </a:cubicBezTo>
                <a:cubicBezTo>
                  <a:pt x="4403" y="470"/>
                  <a:pt x="4414" y="446"/>
                  <a:pt x="4452" y="408"/>
                </a:cubicBezTo>
                <a:cubicBezTo>
                  <a:pt x="4475" y="338"/>
                  <a:pt x="4518" y="282"/>
                  <a:pt x="4548" y="216"/>
                </a:cubicBezTo>
                <a:cubicBezTo>
                  <a:pt x="4558" y="193"/>
                  <a:pt x="4558" y="165"/>
                  <a:pt x="4572" y="144"/>
                </a:cubicBezTo>
                <a:cubicBezTo>
                  <a:pt x="4588" y="120"/>
                  <a:pt x="4611" y="99"/>
                  <a:pt x="4620" y="72"/>
                </a:cubicBezTo>
                <a:cubicBezTo>
                  <a:pt x="4624" y="60"/>
                  <a:pt x="4625" y="47"/>
                  <a:pt x="4632" y="36"/>
                </a:cubicBezTo>
                <a:cubicBezTo>
                  <a:pt x="4641" y="22"/>
                  <a:pt x="4668" y="0"/>
                  <a:pt x="4668" y="0"/>
                </a:cubicBezTo>
                <a:cubicBezTo>
                  <a:pt x="4660" y="16"/>
                  <a:pt x="4644" y="30"/>
                  <a:pt x="4644" y="48"/>
                </a:cubicBezTo>
                <a:cubicBezTo>
                  <a:pt x="4644" y="62"/>
                  <a:pt x="4655" y="6"/>
                  <a:pt x="4668" y="12"/>
                </a:cubicBezTo>
                <a:cubicBezTo>
                  <a:pt x="4707" y="31"/>
                  <a:pt x="4716" y="84"/>
                  <a:pt x="4740" y="120"/>
                </a:cubicBezTo>
                <a:cubicBezTo>
                  <a:pt x="4817" y="235"/>
                  <a:pt x="4892" y="405"/>
                  <a:pt x="5004" y="480"/>
                </a:cubicBezTo>
                <a:cubicBezTo>
                  <a:pt x="5066" y="574"/>
                  <a:pt x="5146" y="650"/>
                  <a:pt x="5208" y="744"/>
                </a:cubicBezTo>
                <a:cubicBezTo>
                  <a:pt x="5217" y="758"/>
                  <a:pt x="5234" y="766"/>
                  <a:pt x="5244" y="780"/>
                </a:cubicBezTo>
                <a:cubicBezTo>
                  <a:pt x="5254" y="795"/>
                  <a:pt x="5258" y="813"/>
                  <a:pt x="5268" y="828"/>
                </a:cubicBezTo>
                <a:cubicBezTo>
                  <a:pt x="5338" y="933"/>
                  <a:pt x="5414" y="1035"/>
                  <a:pt x="5484" y="1140"/>
                </a:cubicBezTo>
                <a:cubicBezTo>
                  <a:pt x="5514" y="1186"/>
                  <a:pt x="5515" y="1238"/>
                  <a:pt x="5544" y="1284"/>
                </a:cubicBezTo>
                <a:cubicBezTo>
                  <a:pt x="5604" y="1380"/>
                  <a:pt x="5664" y="1476"/>
                  <a:pt x="5724" y="1572"/>
                </a:cubicBezTo>
                <a:cubicBezTo>
                  <a:pt x="5733" y="1587"/>
                  <a:pt x="5737" y="1606"/>
                  <a:pt x="5748" y="1620"/>
                </a:cubicBezTo>
                <a:cubicBezTo>
                  <a:pt x="5762" y="1638"/>
                  <a:pt x="5781" y="1651"/>
                  <a:pt x="5796" y="1668"/>
                </a:cubicBezTo>
                <a:cubicBezTo>
                  <a:pt x="5876" y="1762"/>
                  <a:pt x="5716" y="1624"/>
                  <a:pt x="5892" y="1800"/>
                </a:cubicBezTo>
                <a:cubicBezTo>
                  <a:pt x="5967" y="1875"/>
                  <a:pt x="6047" y="1954"/>
                  <a:pt x="6108" y="2040"/>
                </a:cubicBezTo>
                <a:cubicBezTo>
                  <a:pt x="6196" y="2163"/>
                  <a:pt x="6042" y="1954"/>
                  <a:pt x="6168" y="2136"/>
                </a:cubicBezTo>
                <a:cubicBezTo>
                  <a:pt x="6191" y="2169"/>
                  <a:pt x="6240" y="2232"/>
                  <a:pt x="6240" y="2232"/>
                </a:cubicBezTo>
                <a:cubicBezTo>
                  <a:pt x="6271" y="2325"/>
                  <a:pt x="6327" y="2403"/>
                  <a:pt x="6396" y="2472"/>
                </a:cubicBezTo>
                <a:cubicBezTo>
                  <a:pt x="6404" y="2422"/>
                  <a:pt x="6413" y="2347"/>
                  <a:pt x="6444" y="2304"/>
                </a:cubicBezTo>
                <a:cubicBezTo>
                  <a:pt x="6558" y="2145"/>
                  <a:pt x="6430" y="2373"/>
                  <a:pt x="6528" y="2196"/>
                </a:cubicBezTo>
                <a:cubicBezTo>
                  <a:pt x="6584" y="2096"/>
                  <a:pt x="6651" y="2000"/>
                  <a:pt x="6720" y="1908"/>
                </a:cubicBezTo>
                <a:cubicBezTo>
                  <a:pt x="6738" y="1855"/>
                  <a:pt x="6773" y="1832"/>
                  <a:pt x="6804" y="1788"/>
                </a:cubicBezTo>
                <a:cubicBezTo>
                  <a:pt x="6832" y="1748"/>
                  <a:pt x="6850" y="1697"/>
                  <a:pt x="6876" y="1656"/>
                </a:cubicBezTo>
                <a:cubicBezTo>
                  <a:pt x="6914" y="1596"/>
                  <a:pt x="6954" y="1533"/>
                  <a:pt x="6996" y="1476"/>
                </a:cubicBezTo>
                <a:cubicBezTo>
                  <a:pt x="7019" y="1407"/>
                  <a:pt x="7072" y="1342"/>
                  <a:pt x="7116" y="1284"/>
                </a:cubicBezTo>
                <a:cubicBezTo>
                  <a:pt x="7132" y="1236"/>
                  <a:pt x="7128" y="1241"/>
                  <a:pt x="7164" y="1188"/>
                </a:cubicBezTo>
                <a:cubicBezTo>
                  <a:pt x="7187" y="1155"/>
                  <a:pt x="7236" y="1092"/>
                  <a:pt x="7236" y="1092"/>
                </a:cubicBezTo>
                <a:cubicBezTo>
                  <a:pt x="7266" y="1003"/>
                  <a:pt x="7334" y="925"/>
                  <a:pt x="7392" y="852"/>
                </a:cubicBezTo>
                <a:cubicBezTo>
                  <a:pt x="7426" y="718"/>
                  <a:pt x="7517" y="616"/>
                  <a:pt x="7572" y="492"/>
                </a:cubicBezTo>
                <a:cubicBezTo>
                  <a:pt x="7614" y="397"/>
                  <a:pt x="7615" y="287"/>
                  <a:pt x="7656" y="192"/>
                </a:cubicBezTo>
                <a:cubicBezTo>
                  <a:pt x="7678" y="140"/>
                  <a:pt x="7715" y="98"/>
                  <a:pt x="7740" y="48"/>
                </a:cubicBezTo>
                <a:cubicBezTo>
                  <a:pt x="7765" y="124"/>
                  <a:pt x="7824" y="179"/>
                  <a:pt x="7872" y="240"/>
                </a:cubicBezTo>
                <a:cubicBezTo>
                  <a:pt x="7932" y="317"/>
                  <a:pt x="7986" y="396"/>
                  <a:pt x="8052" y="468"/>
                </a:cubicBezTo>
                <a:cubicBezTo>
                  <a:pt x="8083" y="501"/>
                  <a:pt x="8128" y="524"/>
                  <a:pt x="8148" y="564"/>
                </a:cubicBezTo>
                <a:cubicBezTo>
                  <a:pt x="8240" y="749"/>
                  <a:pt x="8382" y="909"/>
                  <a:pt x="8496" y="1080"/>
                </a:cubicBezTo>
                <a:cubicBezTo>
                  <a:pt x="8509" y="1099"/>
                  <a:pt x="8522" y="1119"/>
                  <a:pt x="8532" y="1140"/>
                </a:cubicBezTo>
                <a:cubicBezTo>
                  <a:pt x="8538" y="1151"/>
                  <a:pt x="8538" y="1165"/>
                  <a:pt x="8544" y="1176"/>
                </a:cubicBezTo>
                <a:cubicBezTo>
                  <a:pt x="8577" y="1237"/>
                  <a:pt x="8619" y="1295"/>
                  <a:pt x="8652" y="1356"/>
                </a:cubicBezTo>
                <a:cubicBezTo>
                  <a:pt x="8679" y="1406"/>
                  <a:pt x="8696" y="1462"/>
                  <a:pt x="8724" y="1512"/>
                </a:cubicBezTo>
                <a:cubicBezTo>
                  <a:pt x="8786" y="1623"/>
                  <a:pt x="8880" y="1720"/>
                  <a:pt x="8964" y="1812"/>
                </a:cubicBezTo>
                <a:cubicBezTo>
                  <a:pt x="8995" y="1845"/>
                  <a:pt x="9040" y="1868"/>
                  <a:pt x="9060" y="1908"/>
                </a:cubicBezTo>
                <a:cubicBezTo>
                  <a:pt x="9091" y="1970"/>
                  <a:pt x="9140" y="2008"/>
                  <a:pt x="9180" y="2064"/>
                </a:cubicBezTo>
                <a:cubicBezTo>
                  <a:pt x="9234" y="2139"/>
                  <a:pt x="9283" y="2217"/>
                  <a:pt x="9336" y="2292"/>
                </a:cubicBezTo>
                <a:cubicBezTo>
                  <a:pt x="9377" y="2351"/>
                  <a:pt x="9416" y="2412"/>
                  <a:pt x="9456" y="2472"/>
                </a:cubicBezTo>
                <a:cubicBezTo>
                  <a:pt x="9461" y="2479"/>
                  <a:pt x="9448" y="2488"/>
                  <a:pt x="9444" y="2496"/>
                </a:cubicBezTo>
              </a:path>
            </a:pathLst>
          </a:custGeom>
          <a:noFill/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431" name="Oval 71"/>
          <p:cNvSpPr>
            <a:spLocks noChangeArrowheads="1"/>
          </p:cNvSpPr>
          <p:nvPr/>
        </p:nvSpPr>
        <p:spPr bwMode="auto">
          <a:xfrm>
            <a:off x="3664117" y="1728788"/>
            <a:ext cx="425450" cy="400050"/>
          </a:xfrm>
          <a:prstGeom prst="ellipse">
            <a:avLst/>
          </a:prstGeom>
          <a:gradFill rotWithShape="0">
            <a:gsLst>
              <a:gs pos="0">
                <a:srgbClr val="FF00FF"/>
              </a:gs>
              <a:gs pos="100000">
                <a:srgbClr val="FF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32" name="Line 72"/>
          <p:cNvSpPr>
            <a:spLocks noChangeShapeType="1"/>
          </p:cNvSpPr>
          <p:nvPr/>
        </p:nvSpPr>
        <p:spPr bwMode="auto">
          <a:xfrm>
            <a:off x="3735388" y="1555750"/>
            <a:ext cx="6794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5433" name="Line 73"/>
          <p:cNvSpPr>
            <a:spLocks noChangeShapeType="1"/>
          </p:cNvSpPr>
          <p:nvPr/>
        </p:nvSpPr>
        <p:spPr bwMode="auto">
          <a:xfrm>
            <a:off x="5141913" y="1555750"/>
            <a:ext cx="7175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34" name="Oval 74"/>
          <p:cNvSpPr>
            <a:spLocks noChangeArrowheads="1"/>
          </p:cNvSpPr>
          <p:nvPr/>
        </p:nvSpPr>
        <p:spPr bwMode="auto">
          <a:xfrm>
            <a:off x="5842000" y="1693863"/>
            <a:ext cx="533400" cy="484187"/>
          </a:xfrm>
          <a:prstGeom prst="ellipse">
            <a:avLst/>
          </a:prstGeom>
          <a:solidFill>
            <a:schemeClr val="tx1">
              <a:lumMod val="50000"/>
              <a:alpha val="65000"/>
            </a:schemeClr>
          </a:solidFill>
          <a:ln w="190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35" name="Oval 75"/>
          <p:cNvSpPr>
            <a:spLocks noChangeArrowheads="1"/>
          </p:cNvSpPr>
          <p:nvPr/>
        </p:nvSpPr>
        <p:spPr bwMode="auto">
          <a:xfrm>
            <a:off x="2027238" y="1690688"/>
            <a:ext cx="531812" cy="484187"/>
          </a:xfrm>
          <a:prstGeom prst="ellipse">
            <a:avLst/>
          </a:prstGeom>
          <a:solidFill>
            <a:schemeClr val="tx1">
              <a:lumMod val="50000"/>
              <a:alpha val="65000"/>
            </a:schemeClr>
          </a:solidFill>
          <a:ln w="190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36" name="Oval 76"/>
          <p:cNvSpPr>
            <a:spLocks noChangeArrowheads="1"/>
          </p:cNvSpPr>
          <p:nvPr/>
        </p:nvSpPr>
        <p:spPr bwMode="auto">
          <a:xfrm>
            <a:off x="5157955" y="1728788"/>
            <a:ext cx="423862" cy="400050"/>
          </a:xfrm>
          <a:prstGeom prst="ellipse">
            <a:avLst/>
          </a:prstGeom>
          <a:gradFill rotWithShape="0">
            <a:gsLst>
              <a:gs pos="0">
                <a:srgbClr val="FF00FF"/>
              </a:gs>
              <a:gs pos="100000">
                <a:srgbClr val="FF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37" name="Text Box 77"/>
          <p:cNvSpPr txBox="1">
            <a:spLocks noChangeArrowheads="1"/>
          </p:cNvSpPr>
          <p:nvPr/>
        </p:nvSpPr>
        <p:spPr bwMode="auto">
          <a:xfrm>
            <a:off x="2505075" y="3290888"/>
            <a:ext cx="4111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800" b="1" i="1" dirty="0">
                <a:solidFill>
                  <a:schemeClr val="bg1"/>
                </a:solidFill>
                <a:latin typeface="Times New Roman" pitchFamily="18" charset="0"/>
              </a:rPr>
              <a:t>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438" name="Freeform 78"/>
          <p:cNvSpPr>
            <a:spLocks/>
          </p:cNvSpPr>
          <p:nvPr/>
        </p:nvSpPr>
        <p:spPr bwMode="auto">
          <a:xfrm rot="10800000">
            <a:off x="2543175" y="2695575"/>
            <a:ext cx="280988" cy="290513"/>
          </a:xfrm>
          <a:custGeom>
            <a:avLst/>
            <a:gdLst/>
            <a:ahLst/>
            <a:cxnLst>
              <a:cxn ang="0">
                <a:pos x="60" y="2040"/>
              </a:cxn>
              <a:cxn ang="0">
                <a:pos x="384" y="1644"/>
              </a:cxn>
              <a:cxn ang="0">
                <a:pos x="576" y="1380"/>
              </a:cxn>
              <a:cxn ang="0">
                <a:pos x="864" y="1008"/>
              </a:cxn>
              <a:cxn ang="0">
                <a:pos x="1188" y="612"/>
              </a:cxn>
              <a:cxn ang="0">
                <a:pos x="1416" y="336"/>
              </a:cxn>
              <a:cxn ang="0">
                <a:pos x="1584" y="108"/>
              </a:cxn>
              <a:cxn ang="0">
                <a:pos x="1620" y="48"/>
              </a:cxn>
              <a:cxn ang="0">
                <a:pos x="1728" y="156"/>
              </a:cxn>
              <a:cxn ang="0">
                <a:pos x="2052" y="576"/>
              </a:cxn>
              <a:cxn ang="0">
                <a:pos x="2244" y="828"/>
              </a:cxn>
              <a:cxn ang="0">
                <a:pos x="2544" y="1404"/>
              </a:cxn>
              <a:cxn ang="0">
                <a:pos x="2700" y="1668"/>
              </a:cxn>
              <a:cxn ang="0">
                <a:pos x="2772" y="1812"/>
              </a:cxn>
              <a:cxn ang="0">
                <a:pos x="2964" y="2076"/>
              </a:cxn>
              <a:cxn ang="0">
                <a:pos x="3132" y="2316"/>
              </a:cxn>
              <a:cxn ang="0">
                <a:pos x="3192" y="2400"/>
              </a:cxn>
              <a:cxn ang="0">
                <a:pos x="3528" y="1920"/>
              </a:cxn>
              <a:cxn ang="0">
                <a:pos x="3588" y="1836"/>
              </a:cxn>
              <a:cxn ang="0">
                <a:pos x="3732" y="1608"/>
              </a:cxn>
              <a:cxn ang="0">
                <a:pos x="3804" y="1488"/>
              </a:cxn>
              <a:cxn ang="0">
                <a:pos x="3900" y="1332"/>
              </a:cxn>
              <a:cxn ang="0">
                <a:pos x="4200" y="780"/>
              </a:cxn>
              <a:cxn ang="0">
                <a:pos x="4380" y="516"/>
              </a:cxn>
              <a:cxn ang="0">
                <a:pos x="4548" y="216"/>
              </a:cxn>
              <a:cxn ang="0">
                <a:pos x="4620" y="72"/>
              </a:cxn>
              <a:cxn ang="0">
                <a:pos x="4668" y="0"/>
              </a:cxn>
              <a:cxn ang="0">
                <a:pos x="4668" y="12"/>
              </a:cxn>
              <a:cxn ang="0">
                <a:pos x="5004" y="480"/>
              </a:cxn>
              <a:cxn ang="0">
                <a:pos x="5244" y="780"/>
              </a:cxn>
              <a:cxn ang="0">
                <a:pos x="5484" y="1140"/>
              </a:cxn>
              <a:cxn ang="0">
                <a:pos x="5724" y="1572"/>
              </a:cxn>
              <a:cxn ang="0">
                <a:pos x="5796" y="1668"/>
              </a:cxn>
              <a:cxn ang="0">
                <a:pos x="6108" y="2040"/>
              </a:cxn>
              <a:cxn ang="0">
                <a:pos x="6240" y="2232"/>
              </a:cxn>
              <a:cxn ang="0">
                <a:pos x="6444" y="2304"/>
              </a:cxn>
              <a:cxn ang="0">
                <a:pos x="6720" y="1908"/>
              </a:cxn>
              <a:cxn ang="0">
                <a:pos x="6876" y="1656"/>
              </a:cxn>
              <a:cxn ang="0">
                <a:pos x="7116" y="1284"/>
              </a:cxn>
              <a:cxn ang="0">
                <a:pos x="7236" y="1092"/>
              </a:cxn>
              <a:cxn ang="0">
                <a:pos x="7572" y="492"/>
              </a:cxn>
              <a:cxn ang="0">
                <a:pos x="7740" y="48"/>
              </a:cxn>
              <a:cxn ang="0">
                <a:pos x="8052" y="468"/>
              </a:cxn>
              <a:cxn ang="0">
                <a:pos x="8496" y="1080"/>
              </a:cxn>
              <a:cxn ang="0">
                <a:pos x="8544" y="1176"/>
              </a:cxn>
              <a:cxn ang="0">
                <a:pos x="8724" y="1512"/>
              </a:cxn>
              <a:cxn ang="0">
                <a:pos x="9060" y="1908"/>
              </a:cxn>
              <a:cxn ang="0">
                <a:pos x="9336" y="2292"/>
              </a:cxn>
              <a:cxn ang="0">
                <a:pos x="9444" y="2496"/>
              </a:cxn>
            </a:cxnLst>
            <a:rect l="0" t="0" r="r" b="b"/>
            <a:pathLst>
              <a:path w="9461" h="2496">
                <a:moveTo>
                  <a:pt x="0" y="2196"/>
                </a:moveTo>
                <a:cubicBezTo>
                  <a:pt x="20" y="2147"/>
                  <a:pt x="29" y="2083"/>
                  <a:pt x="60" y="2040"/>
                </a:cubicBezTo>
                <a:cubicBezTo>
                  <a:pt x="115" y="1963"/>
                  <a:pt x="192" y="1886"/>
                  <a:pt x="252" y="1812"/>
                </a:cubicBezTo>
                <a:cubicBezTo>
                  <a:pt x="299" y="1755"/>
                  <a:pt x="333" y="1695"/>
                  <a:pt x="384" y="1644"/>
                </a:cubicBezTo>
                <a:cubicBezTo>
                  <a:pt x="408" y="1572"/>
                  <a:pt x="462" y="1506"/>
                  <a:pt x="516" y="1452"/>
                </a:cubicBezTo>
                <a:cubicBezTo>
                  <a:pt x="539" y="1383"/>
                  <a:pt x="511" y="1445"/>
                  <a:pt x="576" y="1380"/>
                </a:cubicBezTo>
                <a:cubicBezTo>
                  <a:pt x="643" y="1313"/>
                  <a:pt x="676" y="1217"/>
                  <a:pt x="756" y="1164"/>
                </a:cubicBezTo>
                <a:cubicBezTo>
                  <a:pt x="775" y="1106"/>
                  <a:pt x="828" y="1059"/>
                  <a:pt x="864" y="1008"/>
                </a:cubicBezTo>
                <a:cubicBezTo>
                  <a:pt x="943" y="895"/>
                  <a:pt x="1025" y="786"/>
                  <a:pt x="1116" y="684"/>
                </a:cubicBezTo>
                <a:cubicBezTo>
                  <a:pt x="1139" y="659"/>
                  <a:pt x="1169" y="640"/>
                  <a:pt x="1188" y="612"/>
                </a:cubicBezTo>
                <a:cubicBezTo>
                  <a:pt x="1234" y="544"/>
                  <a:pt x="1277" y="481"/>
                  <a:pt x="1332" y="420"/>
                </a:cubicBezTo>
                <a:cubicBezTo>
                  <a:pt x="1359" y="391"/>
                  <a:pt x="1396" y="370"/>
                  <a:pt x="1416" y="336"/>
                </a:cubicBezTo>
                <a:cubicBezTo>
                  <a:pt x="1459" y="264"/>
                  <a:pt x="1433" y="289"/>
                  <a:pt x="1488" y="252"/>
                </a:cubicBezTo>
                <a:cubicBezTo>
                  <a:pt x="1520" y="204"/>
                  <a:pt x="1552" y="156"/>
                  <a:pt x="1584" y="108"/>
                </a:cubicBezTo>
                <a:cubicBezTo>
                  <a:pt x="1602" y="81"/>
                  <a:pt x="1632" y="46"/>
                  <a:pt x="1632" y="12"/>
                </a:cubicBezTo>
                <a:cubicBezTo>
                  <a:pt x="1628" y="24"/>
                  <a:pt x="1612" y="38"/>
                  <a:pt x="1620" y="48"/>
                </a:cubicBezTo>
                <a:cubicBezTo>
                  <a:pt x="1633" y="65"/>
                  <a:pt x="1662" y="59"/>
                  <a:pt x="1680" y="72"/>
                </a:cubicBezTo>
                <a:cubicBezTo>
                  <a:pt x="1695" y="82"/>
                  <a:pt x="1722" y="145"/>
                  <a:pt x="1728" y="156"/>
                </a:cubicBezTo>
                <a:cubicBezTo>
                  <a:pt x="1785" y="252"/>
                  <a:pt x="1855" y="341"/>
                  <a:pt x="1920" y="432"/>
                </a:cubicBezTo>
                <a:cubicBezTo>
                  <a:pt x="1957" y="484"/>
                  <a:pt x="1999" y="541"/>
                  <a:pt x="2052" y="576"/>
                </a:cubicBezTo>
                <a:cubicBezTo>
                  <a:pt x="2075" y="646"/>
                  <a:pt x="2046" y="582"/>
                  <a:pt x="2100" y="636"/>
                </a:cubicBezTo>
                <a:cubicBezTo>
                  <a:pt x="2145" y="681"/>
                  <a:pt x="2214" y="773"/>
                  <a:pt x="2244" y="828"/>
                </a:cubicBezTo>
                <a:cubicBezTo>
                  <a:pt x="2334" y="993"/>
                  <a:pt x="2409" y="1161"/>
                  <a:pt x="2508" y="1320"/>
                </a:cubicBezTo>
                <a:cubicBezTo>
                  <a:pt x="2570" y="1420"/>
                  <a:pt x="2503" y="1322"/>
                  <a:pt x="2544" y="1404"/>
                </a:cubicBezTo>
                <a:cubicBezTo>
                  <a:pt x="2563" y="1443"/>
                  <a:pt x="2641" y="1552"/>
                  <a:pt x="2652" y="1584"/>
                </a:cubicBezTo>
                <a:cubicBezTo>
                  <a:pt x="2670" y="1639"/>
                  <a:pt x="2656" y="1610"/>
                  <a:pt x="2700" y="1668"/>
                </a:cubicBezTo>
                <a:cubicBezTo>
                  <a:pt x="2724" y="1763"/>
                  <a:pt x="2693" y="1669"/>
                  <a:pt x="2760" y="1776"/>
                </a:cubicBezTo>
                <a:cubicBezTo>
                  <a:pt x="2767" y="1787"/>
                  <a:pt x="2765" y="1801"/>
                  <a:pt x="2772" y="1812"/>
                </a:cubicBezTo>
                <a:cubicBezTo>
                  <a:pt x="2781" y="1826"/>
                  <a:pt x="2798" y="1834"/>
                  <a:pt x="2808" y="1848"/>
                </a:cubicBezTo>
                <a:cubicBezTo>
                  <a:pt x="2858" y="1917"/>
                  <a:pt x="2919" y="2004"/>
                  <a:pt x="2964" y="2076"/>
                </a:cubicBezTo>
                <a:cubicBezTo>
                  <a:pt x="3034" y="2188"/>
                  <a:pt x="2946" y="2068"/>
                  <a:pt x="3012" y="2160"/>
                </a:cubicBezTo>
                <a:cubicBezTo>
                  <a:pt x="3050" y="2213"/>
                  <a:pt x="3100" y="2260"/>
                  <a:pt x="3132" y="2316"/>
                </a:cubicBezTo>
                <a:cubicBezTo>
                  <a:pt x="3141" y="2332"/>
                  <a:pt x="3146" y="2349"/>
                  <a:pt x="3156" y="2364"/>
                </a:cubicBezTo>
                <a:cubicBezTo>
                  <a:pt x="3166" y="2378"/>
                  <a:pt x="3192" y="2400"/>
                  <a:pt x="3192" y="2400"/>
                </a:cubicBezTo>
                <a:cubicBezTo>
                  <a:pt x="3216" y="2304"/>
                  <a:pt x="3264" y="2204"/>
                  <a:pt x="3348" y="2148"/>
                </a:cubicBezTo>
                <a:cubicBezTo>
                  <a:pt x="3391" y="2061"/>
                  <a:pt x="3472" y="1998"/>
                  <a:pt x="3528" y="1920"/>
                </a:cubicBezTo>
                <a:cubicBezTo>
                  <a:pt x="3538" y="1905"/>
                  <a:pt x="3542" y="1887"/>
                  <a:pt x="3552" y="1872"/>
                </a:cubicBezTo>
                <a:cubicBezTo>
                  <a:pt x="3562" y="1858"/>
                  <a:pt x="3578" y="1849"/>
                  <a:pt x="3588" y="1836"/>
                </a:cubicBezTo>
                <a:cubicBezTo>
                  <a:pt x="3618" y="1797"/>
                  <a:pt x="3643" y="1755"/>
                  <a:pt x="3672" y="1716"/>
                </a:cubicBezTo>
                <a:cubicBezTo>
                  <a:pt x="3685" y="1677"/>
                  <a:pt x="3719" y="1647"/>
                  <a:pt x="3732" y="1608"/>
                </a:cubicBezTo>
                <a:cubicBezTo>
                  <a:pt x="3736" y="1596"/>
                  <a:pt x="3738" y="1583"/>
                  <a:pt x="3744" y="1572"/>
                </a:cubicBezTo>
                <a:cubicBezTo>
                  <a:pt x="3766" y="1534"/>
                  <a:pt x="3785" y="1525"/>
                  <a:pt x="3804" y="1488"/>
                </a:cubicBezTo>
                <a:cubicBezTo>
                  <a:pt x="3810" y="1477"/>
                  <a:pt x="3810" y="1463"/>
                  <a:pt x="3816" y="1452"/>
                </a:cubicBezTo>
                <a:cubicBezTo>
                  <a:pt x="3838" y="1408"/>
                  <a:pt x="3877" y="1375"/>
                  <a:pt x="3900" y="1332"/>
                </a:cubicBezTo>
                <a:cubicBezTo>
                  <a:pt x="3976" y="1193"/>
                  <a:pt x="3916" y="1279"/>
                  <a:pt x="3984" y="1188"/>
                </a:cubicBezTo>
                <a:cubicBezTo>
                  <a:pt x="4033" y="1041"/>
                  <a:pt x="4118" y="911"/>
                  <a:pt x="4200" y="780"/>
                </a:cubicBezTo>
                <a:cubicBezTo>
                  <a:pt x="4236" y="722"/>
                  <a:pt x="4258" y="674"/>
                  <a:pt x="4308" y="624"/>
                </a:cubicBezTo>
                <a:cubicBezTo>
                  <a:pt x="4324" y="577"/>
                  <a:pt x="4358" y="559"/>
                  <a:pt x="4380" y="516"/>
                </a:cubicBezTo>
                <a:cubicBezTo>
                  <a:pt x="4403" y="470"/>
                  <a:pt x="4414" y="446"/>
                  <a:pt x="4452" y="408"/>
                </a:cubicBezTo>
                <a:cubicBezTo>
                  <a:pt x="4475" y="338"/>
                  <a:pt x="4518" y="282"/>
                  <a:pt x="4548" y="216"/>
                </a:cubicBezTo>
                <a:cubicBezTo>
                  <a:pt x="4558" y="193"/>
                  <a:pt x="4558" y="165"/>
                  <a:pt x="4572" y="144"/>
                </a:cubicBezTo>
                <a:cubicBezTo>
                  <a:pt x="4588" y="120"/>
                  <a:pt x="4611" y="99"/>
                  <a:pt x="4620" y="72"/>
                </a:cubicBezTo>
                <a:cubicBezTo>
                  <a:pt x="4624" y="60"/>
                  <a:pt x="4625" y="47"/>
                  <a:pt x="4632" y="36"/>
                </a:cubicBezTo>
                <a:cubicBezTo>
                  <a:pt x="4641" y="22"/>
                  <a:pt x="4668" y="0"/>
                  <a:pt x="4668" y="0"/>
                </a:cubicBezTo>
                <a:cubicBezTo>
                  <a:pt x="4660" y="16"/>
                  <a:pt x="4644" y="30"/>
                  <a:pt x="4644" y="48"/>
                </a:cubicBezTo>
                <a:cubicBezTo>
                  <a:pt x="4644" y="62"/>
                  <a:pt x="4655" y="6"/>
                  <a:pt x="4668" y="12"/>
                </a:cubicBezTo>
                <a:cubicBezTo>
                  <a:pt x="4707" y="31"/>
                  <a:pt x="4716" y="84"/>
                  <a:pt x="4740" y="120"/>
                </a:cubicBezTo>
                <a:cubicBezTo>
                  <a:pt x="4817" y="235"/>
                  <a:pt x="4892" y="405"/>
                  <a:pt x="5004" y="480"/>
                </a:cubicBezTo>
                <a:cubicBezTo>
                  <a:pt x="5066" y="574"/>
                  <a:pt x="5146" y="650"/>
                  <a:pt x="5208" y="744"/>
                </a:cubicBezTo>
                <a:cubicBezTo>
                  <a:pt x="5217" y="758"/>
                  <a:pt x="5234" y="766"/>
                  <a:pt x="5244" y="780"/>
                </a:cubicBezTo>
                <a:cubicBezTo>
                  <a:pt x="5254" y="795"/>
                  <a:pt x="5258" y="813"/>
                  <a:pt x="5268" y="828"/>
                </a:cubicBezTo>
                <a:cubicBezTo>
                  <a:pt x="5338" y="933"/>
                  <a:pt x="5414" y="1035"/>
                  <a:pt x="5484" y="1140"/>
                </a:cubicBezTo>
                <a:cubicBezTo>
                  <a:pt x="5514" y="1186"/>
                  <a:pt x="5515" y="1238"/>
                  <a:pt x="5544" y="1284"/>
                </a:cubicBezTo>
                <a:cubicBezTo>
                  <a:pt x="5604" y="1380"/>
                  <a:pt x="5664" y="1476"/>
                  <a:pt x="5724" y="1572"/>
                </a:cubicBezTo>
                <a:cubicBezTo>
                  <a:pt x="5733" y="1587"/>
                  <a:pt x="5737" y="1606"/>
                  <a:pt x="5748" y="1620"/>
                </a:cubicBezTo>
                <a:cubicBezTo>
                  <a:pt x="5762" y="1638"/>
                  <a:pt x="5781" y="1651"/>
                  <a:pt x="5796" y="1668"/>
                </a:cubicBezTo>
                <a:cubicBezTo>
                  <a:pt x="5876" y="1762"/>
                  <a:pt x="5716" y="1624"/>
                  <a:pt x="5892" y="1800"/>
                </a:cubicBezTo>
                <a:cubicBezTo>
                  <a:pt x="5967" y="1875"/>
                  <a:pt x="6047" y="1954"/>
                  <a:pt x="6108" y="2040"/>
                </a:cubicBezTo>
                <a:cubicBezTo>
                  <a:pt x="6196" y="2163"/>
                  <a:pt x="6042" y="1954"/>
                  <a:pt x="6168" y="2136"/>
                </a:cubicBezTo>
                <a:cubicBezTo>
                  <a:pt x="6191" y="2169"/>
                  <a:pt x="6240" y="2232"/>
                  <a:pt x="6240" y="2232"/>
                </a:cubicBezTo>
                <a:cubicBezTo>
                  <a:pt x="6271" y="2325"/>
                  <a:pt x="6327" y="2403"/>
                  <a:pt x="6396" y="2472"/>
                </a:cubicBezTo>
                <a:cubicBezTo>
                  <a:pt x="6404" y="2422"/>
                  <a:pt x="6413" y="2347"/>
                  <a:pt x="6444" y="2304"/>
                </a:cubicBezTo>
                <a:cubicBezTo>
                  <a:pt x="6558" y="2145"/>
                  <a:pt x="6430" y="2373"/>
                  <a:pt x="6528" y="2196"/>
                </a:cubicBezTo>
                <a:cubicBezTo>
                  <a:pt x="6584" y="2096"/>
                  <a:pt x="6651" y="2000"/>
                  <a:pt x="6720" y="1908"/>
                </a:cubicBezTo>
                <a:cubicBezTo>
                  <a:pt x="6738" y="1855"/>
                  <a:pt x="6773" y="1832"/>
                  <a:pt x="6804" y="1788"/>
                </a:cubicBezTo>
                <a:cubicBezTo>
                  <a:pt x="6832" y="1748"/>
                  <a:pt x="6850" y="1697"/>
                  <a:pt x="6876" y="1656"/>
                </a:cubicBezTo>
                <a:cubicBezTo>
                  <a:pt x="6914" y="1596"/>
                  <a:pt x="6954" y="1533"/>
                  <a:pt x="6996" y="1476"/>
                </a:cubicBezTo>
                <a:cubicBezTo>
                  <a:pt x="7019" y="1407"/>
                  <a:pt x="7072" y="1342"/>
                  <a:pt x="7116" y="1284"/>
                </a:cubicBezTo>
                <a:cubicBezTo>
                  <a:pt x="7132" y="1236"/>
                  <a:pt x="7128" y="1241"/>
                  <a:pt x="7164" y="1188"/>
                </a:cubicBezTo>
                <a:cubicBezTo>
                  <a:pt x="7187" y="1155"/>
                  <a:pt x="7236" y="1092"/>
                  <a:pt x="7236" y="1092"/>
                </a:cubicBezTo>
                <a:cubicBezTo>
                  <a:pt x="7266" y="1003"/>
                  <a:pt x="7334" y="925"/>
                  <a:pt x="7392" y="852"/>
                </a:cubicBezTo>
                <a:cubicBezTo>
                  <a:pt x="7426" y="718"/>
                  <a:pt x="7517" y="616"/>
                  <a:pt x="7572" y="492"/>
                </a:cubicBezTo>
                <a:cubicBezTo>
                  <a:pt x="7614" y="397"/>
                  <a:pt x="7615" y="287"/>
                  <a:pt x="7656" y="192"/>
                </a:cubicBezTo>
                <a:cubicBezTo>
                  <a:pt x="7678" y="140"/>
                  <a:pt x="7715" y="98"/>
                  <a:pt x="7740" y="48"/>
                </a:cubicBezTo>
                <a:cubicBezTo>
                  <a:pt x="7765" y="124"/>
                  <a:pt x="7824" y="179"/>
                  <a:pt x="7872" y="240"/>
                </a:cubicBezTo>
                <a:cubicBezTo>
                  <a:pt x="7932" y="317"/>
                  <a:pt x="7986" y="396"/>
                  <a:pt x="8052" y="468"/>
                </a:cubicBezTo>
                <a:cubicBezTo>
                  <a:pt x="8083" y="501"/>
                  <a:pt x="8128" y="524"/>
                  <a:pt x="8148" y="564"/>
                </a:cubicBezTo>
                <a:cubicBezTo>
                  <a:pt x="8240" y="749"/>
                  <a:pt x="8382" y="909"/>
                  <a:pt x="8496" y="1080"/>
                </a:cubicBezTo>
                <a:cubicBezTo>
                  <a:pt x="8509" y="1099"/>
                  <a:pt x="8522" y="1119"/>
                  <a:pt x="8532" y="1140"/>
                </a:cubicBezTo>
                <a:cubicBezTo>
                  <a:pt x="8538" y="1151"/>
                  <a:pt x="8538" y="1165"/>
                  <a:pt x="8544" y="1176"/>
                </a:cubicBezTo>
                <a:cubicBezTo>
                  <a:pt x="8577" y="1237"/>
                  <a:pt x="8619" y="1295"/>
                  <a:pt x="8652" y="1356"/>
                </a:cubicBezTo>
                <a:cubicBezTo>
                  <a:pt x="8679" y="1406"/>
                  <a:pt x="8696" y="1462"/>
                  <a:pt x="8724" y="1512"/>
                </a:cubicBezTo>
                <a:cubicBezTo>
                  <a:pt x="8786" y="1623"/>
                  <a:pt x="8880" y="1720"/>
                  <a:pt x="8964" y="1812"/>
                </a:cubicBezTo>
                <a:cubicBezTo>
                  <a:pt x="8995" y="1845"/>
                  <a:pt x="9040" y="1868"/>
                  <a:pt x="9060" y="1908"/>
                </a:cubicBezTo>
                <a:cubicBezTo>
                  <a:pt x="9091" y="1970"/>
                  <a:pt x="9140" y="2008"/>
                  <a:pt x="9180" y="2064"/>
                </a:cubicBezTo>
                <a:cubicBezTo>
                  <a:pt x="9234" y="2139"/>
                  <a:pt x="9283" y="2217"/>
                  <a:pt x="9336" y="2292"/>
                </a:cubicBezTo>
                <a:cubicBezTo>
                  <a:pt x="9377" y="2351"/>
                  <a:pt x="9416" y="2412"/>
                  <a:pt x="9456" y="2472"/>
                </a:cubicBezTo>
                <a:cubicBezTo>
                  <a:pt x="9461" y="2479"/>
                  <a:pt x="9448" y="2488"/>
                  <a:pt x="9444" y="2496"/>
                </a:cubicBezTo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39" name="Rectangle 79" descr="Горизонтальный кирпич"/>
          <p:cNvSpPr>
            <a:spLocks noChangeArrowheads="1"/>
          </p:cNvSpPr>
          <p:nvPr/>
        </p:nvSpPr>
        <p:spPr bwMode="auto">
          <a:xfrm rot="10800000">
            <a:off x="1763713" y="1412875"/>
            <a:ext cx="276225" cy="1968500"/>
          </a:xfrm>
          <a:prstGeom prst="rect">
            <a:avLst/>
          </a:prstGeom>
          <a:pattFill prst="horzBrick">
            <a:fgClr>
              <a:srgbClr val="000000"/>
            </a:fgClr>
            <a:bgClr>
              <a:srgbClr val="FFFFFF"/>
            </a:bgClr>
          </a:patt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grpSp>
        <p:nvGrpSpPr>
          <p:cNvPr id="15440" name="Group 80"/>
          <p:cNvGrpSpPr>
            <a:grpSpLocks/>
          </p:cNvGrpSpPr>
          <p:nvPr/>
        </p:nvGrpSpPr>
        <p:grpSpPr bwMode="auto">
          <a:xfrm rot="10800000">
            <a:off x="3160713" y="2686050"/>
            <a:ext cx="1181100" cy="266700"/>
            <a:chOff x="6537" y="1674"/>
            <a:chExt cx="763" cy="197"/>
          </a:xfrm>
        </p:grpSpPr>
        <p:sp>
          <p:nvSpPr>
            <p:cNvPr id="15441" name="Freeform 81"/>
            <p:cNvSpPr>
              <a:spLocks/>
            </p:cNvSpPr>
            <p:nvPr/>
          </p:nvSpPr>
          <p:spPr bwMode="auto">
            <a:xfrm flipH="1">
              <a:off x="6537" y="1674"/>
              <a:ext cx="379" cy="197"/>
            </a:xfrm>
            <a:custGeom>
              <a:avLst/>
              <a:gdLst/>
              <a:ahLst/>
              <a:cxnLst>
                <a:cxn ang="0">
                  <a:pos x="60" y="2040"/>
                </a:cxn>
                <a:cxn ang="0">
                  <a:pos x="384" y="1644"/>
                </a:cxn>
                <a:cxn ang="0">
                  <a:pos x="576" y="1380"/>
                </a:cxn>
                <a:cxn ang="0">
                  <a:pos x="864" y="1008"/>
                </a:cxn>
                <a:cxn ang="0">
                  <a:pos x="1188" y="612"/>
                </a:cxn>
                <a:cxn ang="0">
                  <a:pos x="1416" y="336"/>
                </a:cxn>
                <a:cxn ang="0">
                  <a:pos x="1584" y="108"/>
                </a:cxn>
                <a:cxn ang="0">
                  <a:pos x="1620" y="48"/>
                </a:cxn>
                <a:cxn ang="0">
                  <a:pos x="1728" y="156"/>
                </a:cxn>
                <a:cxn ang="0">
                  <a:pos x="2052" y="576"/>
                </a:cxn>
                <a:cxn ang="0">
                  <a:pos x="2244" y="828"/>
                </a:cxn>
                <a:cxn ang="0">
                  <a:pos x="2544" y="1404"/>
                </a:cxn>
                <a:cxn ang="0">
                  <a:pos x="2700" y="1668"/>
                </a:cxn>
                <a:cxn ang="0">
                  <a:pos x="2772" y="1812"/>
                </a:cxn>
                <a:cxn ang="0">
                  <a:pos x="2964" y="2076"/>
                </a:cxn>
                <a:cxn ang="0">
                  <a:pos x="3132" y="2316"/>
                </a:cxn>
                <a:cxn ang="0">
                  <a:pos x="3192" y="2400"/>
                </a:cxn>
                <a:cxn ang="0">
                  <a:pos x="3528" y="1920"/>
                </a:cxn>
                <a:cxn ang="0">
                  <a:pos x="3588" y="1836"/>
                </a:cxn>
                <a:cxn ang="0">
                  <a:pos x="3732" y="1608"/>
                </a:cxn>
                <a:cxn ang="0">
                  <a:pos x="3804" y="1488"/>
                </a:cxn>
                <a:cxn ang="0">
                  <a:pos x="3900" y="1332"/>
                </a:cxn>
                <a:cxn ang="0">
                  <a:pos x="4200" y="780"/>
                </a:cxn>
                <a:cxn ang="0">
                  <a:pos x="4380" y="516"/>
                </a:cxn>
                <a:cxn ang="0">
                  <a:pos x="4548" y="216"/>
                </a:cxn>
                <a:cxn ang="0">
                  <a:pos x="4620" y="72"/>
                </a:cxn>
                <a:cxn ang="0">
                  <a:pos x="4668" y="0"/>
                </a:cxn>
                <a:cxn ang="0">
                  <a:pos x="4668" y="12"/>
                </a:cxn>
                <a:cxn ang="0">
                  <a:pos x="5004" y="480"/>
                </a:cxn>
                <a:cxn ang="0">
                  <a:pos x="5244" y="780"/>
                </a:cxn>
                <a:cxn ang="0">
                  <a:pos x="5484" y="1140"/>
                </a:cxn>
                <a:cxn ang="0">
                  <a:pos x="5724" y="1572"/>
                </a:cxn>
                <a:cxn ang="0">
                  <a:pos x="5796" y="1668"/>
                </a:cxn>
                <a:cxn ang="0">
                  <a:pos x="6108" y="2040"/>
                </a:cxn>
                <a:cxn ang="0">
                  <a:pos x="6240" y="2232"/>
                </a:cxn>
                <a:cxn ang="0">
                  <a:pos x="6444" y="2304"/>
                </a:cxn>
                <a:cxn ang="0">
                  <a:pos x="6720" y="1908"/>
                </a:cxn>
                <a:cxn ang="0">
                  <a:pos x="6876" y="1656"/>
                </a:cxn>
                <a:cxn ang="0">
                  <a:pos x="7116" y="1284"/>
                </a:cxn>
                <a:cxn ang="0">
                  <a:pos x="7236" y="1092"/>
                </a:cxn>
                <a:cxn ang="0">
                  <a:pos x="7572" y="492"/>
                </a:cxn>
                <a:cxn ang="0">
                  <a:pos x="7740" y="48"/>
                </a:cxn>
                <a:cxn ang="0">
                  <a:pos x="8052" y="468"/>
                </a:cxn>
                <a:cxn ang="0">
                  <a:pos x="8496" y="1080"/>
                </a:cxn>
                <a:cxn ang="0">
                  <a:pos x="8544" y="1176"/>
                </a:cxn>
                <a:cxn ang="0">
                  <a:pos x="8724" y="1512"/>
                </a:cxn>
                <a:cxn ang="0">
                  <a:pos x="9060" y="1908"/>
                </a:cxn>
                <a:cxn ang="0">
                  <a:pos x="9336" y="2292"/>
                </a:cxn>
                <a:cxn ang="0">
                  <a:pos x="9444" y="2496"/>
                </a:cxn>
              </a:cxnLst>
              <a:rect l="0" t="0" r="r" b="b"/>
              <a:pathLst>
                <a:path w="9461" h="2496">
                  <a:moveTo>
                    <a:pt x="0" y="2196"/>
                  </a:moveTo>
                  <a:cubicBezTo>
                    <a:pt x="20" y="2147"/>
                    <a:pt x="29" y="2083"/>
                    <a:pt x="60" y="2040"/>
                  </a:cubicBezTo>
                  <a:cubicBezTo>
                    <a:pt x="115" y="1963"/>
                    <a:pt x="192" y="1886"/>
                    <a:pt x="252" y="1812"/>
                  </a:cubicBezTo>
                  <a:cubicBezTo>
                    <a:pt x="299" y="1755"/>
                    <a:pt x="333" y="1695"/>
                    <a:pt x="384" y="1644"/>
                  </a:cubicBezTo>
                  <a:cubicBezTo>
                    <a:pt x="408" y="1572"/>
                    <a:pt x="462" y="1506"/>
                    <a:pt x="516" y="1452"/>
                  </a:cubicBezTo>
                  <a:cubicBezTo>
                    <a:pt x="539" y="1383"/>
                    <a:pt x="511" y="1445"/>
                    <a:pt x="576" y="1380"/>
                  </a:cubicBezTo>
                  <a:cubicBezTo>
                    <a:pt x="643" y="1313"/>
                    <a:pt x="676" y="1217"/>
                    <a:pt x="756" y="1164"/>
                  </a:cubicBezTo>
                  <a:cubicBezTo>
                    <a:pt x="775" y="1106"/>
                    <a:pt x="828" y="1059"/>
                    <a:pt x="864" y="1008"/>
                  </a:cubicBezTo>
                  <a:cubicBezTo>
                    <a:pt x="943" y="895"/>
                    <a:pt x="1025" y="786"/>
                    <a:pt x="1116" y="684"/>
                  </a:cubicBezTo>
                  <a:cubicBezTo>
                    <a:pt x="1139" y="659"/>
                    <a:pt x="1169" y="640"/>
                    <a:pt x="1188" y="612"/>
                  </a:cubicBezTo>
                  <a:cubicBezTo>
                    <a:pt x="1234" y="544"/>
                    <a:pt x="1277" y="481"/>
                    <a:pt x="1332" y="420"/>
                  </a:cubicBezTo>
                  <a:cubicBezTo>
                    <a:pt x="1359" y="391"/>
                    <a:pt x="1396" y="370"/>
                    <a:pt x="1416" y="336"/>
                  </a:cubicBezTo>
                  <a:cubicBezTo>
                    <a:pt x="1459" y="264"/>
                    <a:pt x="1433" y="289"/>
                    <a:pt x="1488" y="252"/>
                  </a:cubicBezTo>
                  <a:cubicBezTo>
                    <a:pt x="1520" y="204"/>
                    <a:pt x="1552" y="156"/>
                    <a:pt x="1584" y="108"/>
                  </a:cubicBezTo>
                  <a:cubicBezTo>
                    <a:pt x="1602" y="81"/>
                    <a:pt x="1632" y="46"/>
                    <a:pt x="1632" y="12"/>
                  </a:cubicBezTo>
                  <a:cubicBezTo>
                    <a:pt x="1628" y="24"/>
                    <a:pt x="1612" y="38"/>
                    <a:pt x="1620" y="48"/>
                  </a:cubicBezTo>
                  <a:cubicBezTo>
                    <a:pt x="1633" y="65"/>
                    <a:pt x="1662" y="59"/>
                    <a:pt x="1680" y="72"/>
                  </a:cubicBezTo>
                  <a:cubicBezTo>
                    <a:pt x="1695" y="82"/>
                    <a:pt x="1722" y="145"/>
                    <a:pt x="1728" y="156"/>
                  </a:cubicBezTo>
                  <a:cubicBezTo>
                    <a:pt x="1785" y="252"/>
                    <a:pt x="1855" y="341"/>
                    <a:pt x="1920" y="432"/>
                  </a:cubicBezTo>
                  <a:cubicBezTo>
                    <a:pt x="1957" y="484"/>
                    <a:pt x="1999" y="541"/>
                    <a:pt x="2052" y="576"/>
                  </a:cubicBezTo>
                  <a:cubicBezTo>
                    <a:pt x="2075" y="646"/>
                    <a:pt x="2046" y="582"/>
                    <a:pt x="2100" y="636"/>
                  </a:cubicBezTo>
                  <a:cubicBezTo>
                    <a:pt x="2145" y="681"/>
                    <a:pt x="2214" y="773"/>
                    <a:pt x="2244" y="828"/>
                  </a:cubicBezTo>
                  <a:cubicBezTo>
                    <a:pt x="2334" y="993"/>
                    <a:pt x="2409" y="1161"/>
                    <a:pt x="2508" y="1320"/>
                  </a:cubicBezTo>
                  <a:cubicBezTo>
                    <a:pt x="2570" y="1420"/>
                    <a:pt x="2503" y="1322"/>
                    <a:pt x="2544" y="1404"/>
                  </a:cubicBezTo>
                  <a:cubicBezTo>
                    <a:pt x="2563" y="1443"/>
                    <a:pt x="2641" y="1552"/>
                    <a:pt x="2652" y="1584"/>
                  </a:cubicBezTo>
                  <a:cubicBezTo>
                    <a:pt x="2670" y="1639"/>
                    <a:pt x="2656" y="1610"/>
                    <a:pt x="2700" y="1668"/>
                  </a:cubicBezTo>
                  <a:cubicBezTo>
                    <a:pt x="2724" y="1763"/>
                    <a:pt x="2693" y="1669"/>
                    <a:pt x="2760" y="1776"/>
                  </a:cubicBezTo>
                  <a:cubicBezTo>
                    <a:pt x="2767" y="1787"/>
                    <a:pt x="2765" y="1801"/>
                    <a:pt x="2772" y="1812"/>
                  </a:cubicBezTo>
                  <a:cubicBezTo>
                    <a:pt x="2781" y="1826"/>
                    <a:pt x="2798" y="1834"/>
                    <a:pt x="2808" y="1848"/>
                  </a:cubicBezTo>
                  <a:cubicBezTo>
                    <a:pt x="2858" y="1917"/>
                    <a:pt x="2919" y="2004"/>
                    <a:pt x="2964" y="2076"/>
                  </a:cubicBezTo>
                  <a:cubicBezTo>
                    <a:pt x="3034" y="2188"/>
                    <a:pt x="2946" y="2068"/>
                    <a:pt x="3012" y="2160"/>
                  </a:cubicBezTo>
                  <a:cubicBezTo>
                    <a:pt x="3050" y="2213"/>
                    <a:pt x="3100" y="2260"/>
                    <a:pt x="3132" y="2316"/>
                  </a:cubicBezTo>
                  <a:cubicBezTo>
                    <a:pt x="3141" y="2332"/>
                    <a:pt x="3146" y="2349"/>
                    <a:pt x="3156" y="2364"/>
                  </a:cubicBezTo>
                  <a:cubicBezTo>
                    <a:pt x="3166" y="2378"/>
                    <a:pt x="3192" y="2400"/>
                    <a:pt x="3192" y="2400"/>
                  </a:cubicBezTo>
                  <a:cubicBezTo>
                    <a:pt x="3216" y="2304"/>
                    <a:pt x="3264" y="2204"/>
                    <a:pt x="3348" y="2148"/>
                  </a:cubicBezTo>
                  <a:cubicBezTo>
                    <a:pt x="3391" y="2061"/>
                    <a:pt x="3472" y="1998"/>
                    <a:pt x="3528" y="1920"/>
                  </a:cubicBezTo>
                  <a:cubicBezTo>
                    <a:pt x="3538" y="1905"/>
                    <a:pt x="3542" y="1887"/>
                    <a:pt x="3552" y="1872"/>
                  </a:cubicBezTo>
                  <a:cubicBezTo>
                    <a:pt x="3562" y="1858"/>
                    <a:pt x="3578" y="1849"/>
                    <a:pt x="3588" y="1836"/>
                  </a:cubicBezTo>
                  <a:cubicBezTo>
                    <a:pt x="3618" y="1797"/>
                    <a:pt x="3643" y="1755"/>
                    <a:pt x="3672" y="1716"/>
                  </a:cubicBezTo>
                  <a:cubicBezTo>
                    <a:pt x="3685" y="1677"/>
                    <a:pt x="3719" y="1647"/>
                    <a:pt x="3732" y="1608"/>
                  </a:cubicBezTo>
                  <a:cubicBezTo>
                    <a:pt x="3736" y="1596"/>
                    <a:pt x="3738" y="1583"/>
                    <a:pt x="3744" y="1572"/>
                  </a:cubicBezTo>
                  <a:cubicBezTo>
                    <a:pt x="3766" y="1534"/>
                    <a:pt x="3785" y="1525"/>
                    <a:pt x="3804" y="1488"/>
                  </a:cubicBezTo>
                  <a:cubicBezTo>
                    <a:pt x="3810" y="1477"/>
                    <a:pt x="3810" y="1463"/>
                    <a:pt x="3816" y="1452"/>
                  </a:cubicBezTo>
                  <a:cubicBezTo>
                    <a:pt x="3838" y="1408"/>
                    <a:pt x="3877" y="1375"/>
                    <a:pt x="3900" y="1332"/>
                  </a:cubicBezTo>
                  <a:cubicBezTo>
                    <a:pt x="3976" y="1193"/>
                    <a:pt x="3916" y="1279"/>
                    <a:pt x="3984" y="1188"/>
                  </a:cubicBezTo>
                  <a:cubicBezTo>
                    <a:pt x="4033" y="1041"/>
                    <a:pt x="4118" y="911"/>
                    <a:pt x="4200" y="780"/>
                  </a:cubicBezTo>
                  <a:cubicBezTo>
                    <a:pt x="4236" y="722"/>
                    <a:pt x="4258" y="674"/>
                    <a:pt x="4308" y="624"/>
                  </a:cubicBezTo>
                  <a:cubicBezTo>
                    <a:pt x="4324" y="577"/>
                    <a:pt x="4358" y="559"/>
                    <a:pt x="4380" y="516"/>
                  </a:cubicBezTo>
                  <a:cubicBezTo>
                    <a:pt x="4403" y="470"/>
                    <a:pt x="4414" y="446"/>
                    <a:pt x="4452" y="408"/>
                  </a:cubicBezTo>
                  <a:cubicBezTo>
                    <a:pt x="4475" y="338"/>
                    <a:pt x="4518" y="282"/>
                    <a:pt x="4548" y="216"/>
                  </a:cubicBezTo>
                  <a:cubicBezTo>
                    <a:pt x="4558" y="193"/>
                    <a:pt x="4558" y="165"/>
                    <a:pt x="4572" y="144"/>
                  </a:cubicBezTo>
                  <a:cubicBezTo>
                    <a:pt x="4588" y="120"/>
                    <a:pt x="4611" y="99"/>
                    <a:pt x="4620" y="72"/>
                  </a:cubicBezTo>
                  <a:cubicBezTo>
                    <a:pt x="4624" y="60"/>
                    <a:pt x="4625" y="47"/>
                    <a:pt x="4632" y="36"/>
                  </a:cubicBezTo>
                  <a:cubicBezTo>
                    <a:pt x="4641" y="22"/>
                    <a:pt x="4668" y="0"/>
                    <a:pt x="4668" y="0"/>
                  </a:cubicBezTo>
                  <a:cubicBezTo>
                    <a:pt x="4660" y="16"/>
                    <a:pt x="4644" y="30"/>
                    <a:pt x="4644" y="48"/>
                  </a:cubicBezTo>
                  <a:cubicBezTo>
                    <a:pt x="4644" y="62"/>
                    <a:pt x="4655" y="6"/>
                    <a:pt x="4668" y="12"/>
                  </a:cubicBezTo>
                  <a:cubicBezTo>
                    <a:pt x="4707" y="31"/>
                    <a:pt x="4716" y="84"/>
                    <a:pt x="4740" y="120"/>
                  </a:cubicBezTo>
                  <a:cubicBezTo>
                    <a:pt x="4817" y="235"/>
                    <a:pt x="4892" y="405"/>
                    <a:pt x="5004" y="480"/>
                  </a:cubicBezTo>
                  <a:cubicBezTo>
                    <a:pt x="5066" y="574"/>
                    <a:pt x="5146" y="650"/>
                    <a:pt x="5208" y="744"/>
                  </a:cubicBezTo>
                  <a:cubicBezTo>
                    <a:pt x="5217" y="758"/>
                    <a:pt x="5234" y="766"/>
                    <a:pt x="5244" y="780"/>
                  </a:cubicBezTo>
                  <a:cubicBezTo>
                    <a:pt x="5254" y="795"/>
                    <a:pt x="5258" y="813"/>
                    <a:pt x="5268" y="828"/>
                  </a:cubicBezTo>
                  <a:cubicBezTo>
                    <a:pt x="5338" y="933"/>
                    <a:pt x="5414" y="1035"/>
                    <a:pt x="5484" y="1140"/>
                  </a:cubicBezTo>
                  <a:cubicBezTo>
                    <a:pt x="5514" y="1186"/>
                    <a:pt x="5515" y="1238"/>
                    <a:pt x="5544" y="1284"/>
                  </a:cubicBezTo>
                  <a:cubicBezTo>
                    <a:pt x="5604" y="1380"/>
                    <a:pt x="5664" y="1476"/>
                    <a:pt x="5724" y="1572"/>
                  </a:cubicBezTo>
                  <a:cubicBezTo>
                    <a:pt x="5733" y="1587"/>
                    <a:pt x="5737" y="1606"/>
                    <a:pt x="5748" y="1620"/>
                  </a:cubicBezTo>
                  <a:cubicBezTo>
                    <a:pt x="5762" y="1638"/>
                    <a:pt x="5781" y="1651"/>
                    <a:pt x="5796" y="1668"/>
                  </a:cubicBezTo>
                  <a:cubicBezTo>
                    <a:pt x="5876" y="1762"/>
                    <a:pt x="5716" y="1624"/>
                    <a:pt x="5892" y="1800"/>
                  </a:cubicBezTo>
                  <a:cubicBezTo>
                    <a:pt x="5967" y="1875"/>
                    <a:pt x="6047" y="1954"/>
                    <a:pt x="6108" y="2040"/>
                  </a:cubicBezTo>
                  <a:cubicBezTo>
                    <a:pt x="6196" y="2163"/>
                    <a:pt x="6042" y="1954"/>
                    <a:pt x="6168" y="2136"/>
                  </a:cubicBezTo>
                  <a:cubicBezTo>
                    <a:pt x="6191" y="2169"/>
                    <a:pt x="6240" y="2232"/>
                    <a:pt x="6240" y="2232"/>
                  </a:cubicBezTo>
                  <a:cubicBezTo>
                    <a:pt x="6271" y="2325"/>
                    <a:pt x="6327" y="2403"/>
                    <a:pt x="6396" y="2472"/>
                  </a:cubicBezTo>
                  <a:cubicBezTo>
                    <a:pt x="6404" y="2422"/>
                    <a:pt x="6413" y="2347"/>
                    <a:pt x="6444" y="2304"/>
                  </a:cubicBezTo>
                  <a:cubicBezTo>
                    <a:pt x="6558" y="2145"/>
                    <a:pt x="6430" y="2373"/>
                    <a:pt x="6528" y="2196"/>
                  </a:cubicBezTo>
                  <a:cubicBezTo>
                    <a:pt x="6584" y="2096"/>
                    <a:pt x="6651" y="2000"/>
                    <a:pt x="6720" y="1908"/>
                  </a:cubicBezTo>
                  <a:cubicBezTo>
                    <a:pt x="6738" y="1855"/>
                    <a:pt x="6773" y="1832"/>
                    <a:pt x="6804" y="1788"/>
                  </a:cubicBezTo>
                  <a:cubicBezTo>
                    <a:pt x="6832" y="1748"/>
                    <a:pt x="6850" y="1697"/>
                    <a:pt x="6876" y="1656"/>
                  </a:cubicBezTo>
                  <a:cubicBezTo>
                    <a:pt x="6914" y="1596"/>
                    <a:pt x="6954" y="1533"/>
                    <a:pt x="6996" y="1476"/>
                  </a:cubicBezTo>
                  <a:cubicBezTo>
                    <a:pt x="7019" y="1407"/>
                    <a:pt x="7072" y="1342"/>
                    <a:pt x="7116" y="1284"/>
                  </a:cubicBezTo>
                  <a:cubicBezTo>
                    <a:pt x="7132" y="1236"/>
                    <a:pt x="7128" y="1241"/>
                    <a:pt x="7164" y="1188"/>
                  </a:cubicBezTo>
                  <a:cubicBezTo>
                    <a:pt x="7187" y="1155"/>
                    <a:pt x="7236" y="1092"/>
                    <a:pt x="7236" y="1092"/>
                  </a:cubicBezTo>
                  <a:cubicBezTo>
                    <a:pt x="7266" y="1003"/>
                    <a:pt x="7334" y="925"/>
                    <a:pt x="7392" y="852"/>
                  </a:cubicBezTo>
                  <a:cubicBezTo>
                    <a:pt x="7426" y="718"/>
                    <a:pt x="7517" y="616"/>
                    <a:pt x="7572" y="492"/>
                  </a:cubicBezTo>
                  <a:cubicBezTo>
                    <a:pt x="7614" y="397"/>
                    <a:pt x="7615" y="287"/>
                    <a:pt x="7656" y="192"/>
                  </a:cubicBezTo>
                  <a:cubicBezTo>
                    <a:pt x="7678" y="140"/>
                    <a:pt x="7715" y="98"/>
                    <a:pt x="7740" y="48"/>
                  </a:cubicBezTo>
                  <a:cubicBezTo>
                    <a:pt x="7765" y="124"/>
                    <a:pt x="7824" y="179"/>
                    <a:pt x="7872" y="240"/>
                  </a:cubicBezTo>
                  <a:cubicBezTo>
                    <a:pt x="7932" y="317"/>
                    <a:pt x="7986" y="396"/>
                    <a:pt x="8052" y="468"/>
                  </a:cubicBezTo>
                  <a:cubicBezTo>
                    <a:pt x="8083" y="501"/>
                    <a:pt x="8128" y="524"/>
                    <a:pt x="8148" y="564"/>
                  </a:cubicBezTo>
                  <a:cubicBezTo>
                    <a:pt x="8240" y="749"/>
                    <a:pt x="8382" y="909"/>
                    <a:pt x="8496" y="1080"/>
                  </a:cubicBezTo>
                  <a:cubicBezTo>
                    <a:pt x="8509" y="1099"/>
                    <a:pt x="8522" y="1119"/>
                    <a:pt x="8532" y="1140"/>
                  </a:cubicBezTo>
                  <a:cubicBezTo>
                    <a:pt x="8538" y="1151"/>
                    <a:pt x="8538" y="1165"/>
                    <a:pt x="8544" y="1176"/>
                  </a:cubicBezTo>
                  <a:cubicBezTo>
                    <a:pt x="8577" y="1237"/>
                    <a:pt x="8619" y="1295"/>
                    <a:pt x="8652" y="1356"/>
                  </a:cubicBezTo>
                  <a:cubicBezTo>
                    <a:pt x="8679" y="1406"/>
                    <a:pt x="8696" y="1462"/>
                    <a:pt x="8724" y="1512"/>
                  </a:cubicBezTo>
                  <a:cubicBezTo>
                    <a:pt x="8786" y="1623"/>
                    <a:pt x="8880" y="1720"/>
                    <a:pt x="8964" y="1812"/>
                  </a:cubicBezTo>
                  <a:cubicBezTo>
                    <a:pt x="8995" y="1845"/>
                    <a:pt x="9040" y="1868"/>
                    <a:pt x="9060" y="1908"/>
                  </a:cubicBezTo>
                  <a:cubicBezTo>
                    <a:pt x="9091" y="1970"/>
                    <a:pt x="9140" y="2008"/>
                    <a:pt x="9180" y="2064"/>
                  </a:cubicBezTo>
                  <a:cubicBezTo>
                    <a:pt x="9234" y="2139"/>
                    <a:pt x="9283" y="2217"/>
                    <a:pt x="9336" y="2292"/>
                  </a:cubicBezTo>
                  <a:cubicBezTo>
                    <a:pt x="9377" y="2351"/>
                    <a:pt x="9416" y="2412"/>
                    <a:pt x="9456" y="2472"/>
                  </a:cubicBezTo>
                  <a:cubicBezTo>
                    <a:pt x="9461" y="2479"/>
                    <a:pt x="9448" y="2488"/>
                    <a:pt x="9444" y="2496"/>
                  </a:cubicBezTo>
                </a:path>
              </a:pathLst>
            </a:custGeom>
            <a:noFill/>
            <a:ln w="9525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5442" name="Freeform 82"/>
            <p:cNvSpPr>
              <a:spLocks/>
            </p:cNvSpPr>
            <p:nvPr/>
          </p:nvSpPr>
          <p:spPr bwMode="auto">
            <a:xfrm>
              <a:off x="6921" y="1674"/>
              <a:ext cx="379" cy="197"/>
            </a:xfrm>
            <a:custGeom>
              <a:avLst/>
              <a:gdLst/>
              <a:ahLst/>
              <a:cxnLst>
                <a:cxn ang="0">
                  <a:pos x="60" y="2040"/>
                </a:cxn>
                <a:cxn ang="0">
                  <a:pos x="384" y="1644"/>
                </a:cxn>
                <a:cxn ang="0">
                  <a:pos x="576" y="1380"/>
                </a:cxn>
                <a:cxn ang="0">
                  <a:pos x="864" y="1008"/>
                </a:cxn>
                <a:cxn ang="0">
                  <a:pos x="1188" y="612"/>
                </a:cxn>
                <a:cxn ang="0">
                  <a:pos x="1416" y="336"/>
                </a:cxn>
                <a:cxn ang="0">
                  <a:pos x="1584" y="108"/>
                </a:cxn>
                <a:cxn ang="0">
                  <a:pos x="1620" y="48"/>
                </a:cxn>
                <a:cxn ang="0">
                  <a:pos x="1728" y="156"/>
                </a:cxn>
                <a:cxn ang="0">
                  <a:pos x="2052" y="576"/>
                </a:cxn>
                <a:cxn ang="0">
                  <a:pos x="2244" y="828"/>
                </a:cxn>
                <a:cxn ang="0">
                  <a:pos x="2544" y="1404"/>
                </a:cxn>
                <a:cxn ang="0">
                  <a:pos x="2700" y="1668"/>
                </a:cxn>
                <a:cxn ang="0">
                  <a:pos x="2772" y="1812"/>
                </a:cxn>
                <a:cxn ang="0">
                  <a:pos x="2964" y="2076"/>
                </a:cxn>
                <a:cxn ang="0">
                  <a:pos x="3132" y="2316"/>
                </a:cxn>
                <a:cxn ang="0">
                  <a:pos x="3192" y="2400"/>
                </a:cxn>
                <a:cxn ang="0">
                  <a:pos x="3528" y="1920"/>
                </a:cxn>
                <a:cxn ang="0">
                  <a:pos x="3588" y="1836"/>
                </a:cxn>
                <a:cxn ang="0">
                  <a:pos x="3732" y="1608"/>
                </a:cxn>
                <a:cxn ang="0">
                  <a:pos x="3804" y="1488"/>
                </a:cxn>
                <a:cxn ang="0">
                  <a:pos x="3900" y="1332"/>
                </a:cxn>
                <a:cxn ang="0">
                  <a:pos x="4200" y="780"/>
                </a:cxn>
                <a:cxn ang="0">
                  <a:pos x="4380" y="516"/>
                </a:cxn>
                <a:cxn ang="0">
                  <a:pos x="4548" y="216"/>
                </a:cxn>
                <a:cxn ang="0">
                  <a:pos x="4620" y="72"/>
                </a:cxn>
                <a:cxn ang="0">
                  <a:pos x="4668" y="0"/>
                </a:cxn>
                <a:cxn ang="0">
                  <a:pos x="4668" y="12"/>
                </a:cxn>
                <a:cxn ang="0">
                  <a:pos x="5004" y="480"/>
                </a:cxn>
                <a:cxn ang="0">
                  <a:pos x="5244" y="780"/>
                </a:cxn>
                <a:cxn ang="0">
                  <a:pos x="5484" y="1140"/>
                </a:cxn>
                <a:cxn ang="0">
                  <a:pos x="5724" y="1572"/>
                </a:cxn>
                <a:cxn ang="0">
                  <a:pos x="5796" y="1668"/>
                </a:cxn>
                <a:cxn ang="0">
                  <a:pos x="6108" y="2040"/>
                </a:cxn>
                <a:cxn ang="0">
                  <a:pos x="6240" y="2232"/>
                </a:cxn>
                <a:cxn ang="0">
                  <a:pos x="6444" y="2304"/>
                </a:cxn>
                <a:cxn ang="0">
                  <a:pos x="6720" y="1908"/>
                </a:cxn>
                <a:cxn ang="0">
                  <a:pos x="6876" y="1656"/>
                </a:cxn>
                <a:cxn ang="0">
                  <a:pos x="7116" y="1284"/>
                </a:cxn>
                <a:cxn ang="0">
                  <a:pos x="7236" y="1092"/>
                </a:cxn>
                <a:cxn ang="0">
                  <a:pos x="7572" y="492"/>
                </a:cxn>
                <a:cxn ang="0">
                  <a:pos x="7740" y="48"/>
                </a:cxn>
                <a:cxn ang="0">
                  <a:pos x="8052" y="468"/>
                </a:cxn>
                <a:cxn ang="0">
                  <a:pos x="8496" y="1080"/>
                </a:cxn>
                <a:cxn ang="0">
                  <a:pos x="8544" y="1176"/>
                </a:cxn>
                <a:cxn ang="0">
                  <a:pos x="8724" y="1512"/>
                </a:cxn>
                <a:cxn ang="0">
                  <a:pos x="9060" y="1908"/>
                </a:cxn>
                <a:cxn ang="0">
                  <a:pos x="9336" y="2292"/>
                </a:cxn>
                <a:cxn ang="0">
                  <a:pos x="9444" y="2496"/>
                </a:cxn>
              </a:cxnLst>
              <a:rect l="0" t="0" r="r" b="b"/>
              <a:pathLst>
                <a:path w="9461" h="2496">
                  <a:moveTo>
                    <a:pt x="0" y="2196"/>
                  </a:moveTo>
                  <a:cubicBezTo>
                    <a:pt x="20" y="2147"/>
                    <a:pt x="29" y="2083"/>
                    <a:pt x="60" y="2040"/>
                  </a:cubicBezTo>
                  <a:cubicBezTo>
                    <a:pt x="115" y="1963"/>
                    <a:pt x="192" y="1886"/>
                    <a:pt x="252" y="1812"/>
                  </a:cubicBezTo>
                  <a:cubicBezTo>
                    <a:pt x="299" y="1755"/>
                    <a:pt x="333" y="1695"/>
                    <a:pt x="384" y="1644"/>
                  </a:cubicBezTo>
                  <a:cubicBezTo>
                    <a:pt x="408" y="1572"/>
                    <a:pt x="462" y="1506"/>
                    <a:pt x="516" y="1452"/>
                  </a:cubicBezTo>
                  <a:cubicBezTo>
                    <a:pt x="539" y="1383"/>
                    <a:pt x="511" y="1445"/>
                    <a:pt x="576" y="1380"/>
                  </a:cubicBezTo>
                  <a:cubicBezTo>
                    <a:pt x="643" y="1313"/>
                    <a:pt x="676" y="1217"/>
                    <a:pt x="756" y="1164"/>
                  </a:cubicBezTo>
                  <a:cubicBezTo>
                    <a:pt x="775" y="1106"/>
                    <a:pt x="828" y="1059"/>
                    <a:pt x="864" y="1008"/>
                  </a:cubicBezTo>
                  <a:cubicBezTo>
                    <a:pt x="943" y="895"/>
                    <a:pt x="1025" y="786"/>
                    <a:pt x="1116" y="684"/>
                  </a:cubicBezTo>
                  <a:cubicBezTo>
                    <a:pt x="1139" y="659"/>
                    <a:pt x="1169" y="640"/>
                    <a:pt x="1188" y="612"/>
                  </a:cubicBezTo>
                  <a:cubicBezTo>
                    <a:pt x="1234" y="544"/>
                    <a:pt x="1277" y="481"/>
                    <a:pt x="1332" y="420"/>
                  </a:cubicBezTo>
                  <a:cubicBezTo>
                    <a:pt x="1359" y="391"/>
                    <a:pt x="1396" y="370"/>
                    <a:pt x="1416" y="336"/>
                  </a:cubicBezTo>
                  <a:cubicBezTo>
                    <a:pt x="1459" y="264"/>
                    <a:pt x="1433" y="289"/>
                    <a:pt x="1488" y="252"/>
                  </a:cubicBezTo>
                  <a:cubicBezTo>
                    <a:pt x="1520" y="204"/>
                    <a:pt x="1552" y="156"/>
                    <a:pt x="1584" y="108"/>
                  </a:cubicBezTo>
                  <a:cubicBezTo>
                    <a:pt x="1602" y="81"/>
                    <a:pt x="1632" y="46"/>
                    <a:pt x="1632" y="12"/>
                  </a:cubicBezTo>
                  <a:cubicBezTo>
                    <a:pt x="1628" y="24"/>
                    <a:pt x="1612" y="38"/>
                    <a:pt x="1620" y="48"/>
                  </a:cubicBezTo>
                  <a:cubicBezTo>
                    <a:pt x="1633" y="65"/>
                    <a:pt x="1662" y="59"/>
                    <a:pt x="1680" y="72"/>
                  </a:cubicBezTo>
                  <a:cubicBezTo>
                    <a:pt x="1695" y="82"/>
                    <a:pt x="1722" y="145"/>
                    <a:pt x="1728" y="156"/>
                  </a:cubicBezTo>
                  <a:cubicBezTo>
                    <a:pt x="1785" y="252"/>
                    <a:pt x="1855" y="341"/>
                    <a:pt x="1920" y="432"/>
                  </a:cubicBezTo>
                  <a:cubicBezTo>
                    <a:pt x="1957" y="484"/>
                    <a:pt x="1999" y="541"/>
                    <a:pt x="2052" y="576"/>
                  </a:cubicBezTo>
                  <a:cubicBezTo>
                    <a:pt x="2075" y="646"/>
                    <a:pt x="2046" y="582"/>
                    <a:pt x="2100" y="636"/>
                  </a:cubicBezTo>
                  <a:cubicBezTo>
                    <a:pt x="2145" y="681"/>
                    <a:pt x="2214" y="773"/>
                    <a:pt x="2244" y="828"/>
                  </a:cubicBezTo>
                  <a:cubicBezTo>
                    <a:pt x="2334" y="993"/>
                    <a:pt x="2409" y="1161"/>
                    <a:pt x="2508" y="1320"/>
                  </a:cubicBezTo>
                  <a:cubicBezTo>
                    <a:pt x="2570" y="1420"/>
                    <a:pt x="2503" y="1322"/>
                    <a:pt x="2544" y="1404"/>
                  </a:cubicBezTo>
                  <a:cubicBezTo>
                    <a:pt x="2563" y="1443"/>
                    <a:pt x="2641" y="1552"/>
                    <a:pt x="2652" y="1584"/>
                  </a:cubicBezTo>
                  <a:cubicBezTo>
                    <a:pt x="2670" y="1639"/>
                    <a:pt x="2656" y="1610"/>
                    <a:pt x="2700" y="1668"/>
                  </a:cubicBezTo>
                  <a:cubicBezTo>
                    <a:pt x="2724" y="1763"/>
                    <a:pt x="2693" y="1669"/>
                    <a:pt x="2760" y="1776"/>
                  </a:cubicBezTo>
                  <a:cubicBezTo>
                    <a:pt x="2767" y="1787"/>
                    <a:pt x="2765" y="1801"/>
                    <a:pt x="2772" y="1812"/>
                  </a:cubicBezTo>
                  <a:cubicBezTo>
                    <a:pt x="2781" y="1826"/>
                    <a:pt x="2798" y="1834"/>
                    <a:pt x="2808" y="1848"/>
                  </a:cubicBezTo>
                  <a:cubicBezTo>
                    <a:pt x="2858" y="1917"/>
                    <a:pt x="2919" y="2004"/>
                    <a:pt x="2964" y="2076"/>
                  </a:cubicBezTo>
                  <a:cubicBezTo>
                    <a:pt x="3034" y="2188"/>
                    <a:pt x="2946" y="2068"/>
                    <a:pt x="3012" y="2160"/>
                  </a:cubicBezTo>
                  <a:cubicBezTo>
                    <a:pt x="3050" y="2213"/>
                    <a:pt x="3100" y="2260"/>
                    <a:pt x="3132" y="2316"/>
                  </a:cubicBezTo>
                  <a:cubicBezTo>
                    <a:pt x="3141" y="2332"/>
                    <a:pt x="3146" y="2349"/>
                    <a:pt x="3156" y="2364"/>
                  </a:cubicBezTo>
                  <a:cubicBezTo>
                    <a:pt x="3166" y="2378"/>
                    <a:pt x="3192" y="2400"/>
                    <a:pt x="3192" y="2400"/>
                  </a:cubicBezTo>
                  <a:cubicBezTo>
                    <a:pt x="3216" y="2304"/>
                    <a:pt x="3264" y="2204"/>
                    <a:pt x="3348" y="2148"/>
                  </a:cubicBezTo>
                  <a:cubicBezTo>
                    <a:pt x="3391" y="2061"/>
                    <a:pt x="3472" y="1998"/>
                    <a:pt x="3528" y="1920"/>
                  </a:cubicBezTo>
                  <a:cubicBezTo>
                    <a:pt x="3538" y="1905"/>
                    <a:pt x="3542" y="1887"/>
                    <a:pt x="3552" y="1872"/>
                  </a:cubicBezTo>
                  <a:cubicBezTo>
                    <a:pt x="3562" y="1858"/>
                    <a:pt x="3578" y="1849"/>
                    <a:pt x="3588" y="1836"/>
                  </a:cubicBezTo>
                  <a:cubicBezTo>
                    <a:pt x="3618" y="1797"/>
                    <a:pt x="3643" y="1755"/>
                    <a:pt x="3672" y="1716"/>
                  </a:cubicBezTo>
                  <a:cubicBezTo>
                    <a:pt x="3685" y="1677"/>
                    <a:pt x="3719" y="1647"/>
                    <a:pt x="3732" y="1608"/>
                  </a:cubicBezTo>
                  <a:cubicBezTo>
                    <a:pt x="3736" y="1596"/>
                    <a:pt x="3738" y="1583"/>
                    <a:pt x="3744" y="1572"/>
                  </a:cubicBezTo>
                  <a:cubicBezTo>
                    <a:pt x="3766" y="1534"/>
                    <a:pt x="3785" y="1525"/>
                    <a:pt x="3804" y="1488"/>
                  </a:cubicBezTo>
                  <a:cubicBezTo>
                    <a:pt x="3810" y="1477"/>
                    <a:pt x="3810" y="1463"/>
                    <a:pt x="3816" y="1452"/>
                  </a:cubicBezTo>
                  <a:cubicBezTo>
                    <a:pt x="3838" y="1408"/>
                    <a:pt x="3877" y="1375"/>
                    <a:pt x="3900" y="1332"/>
                  </a:cubicBezTo>
                  <a:cubicBezTo>
                    <a:pt x="3976" y="1193"/>
                    <a:pt x="3916" y="1279"/>
                    <a:pt x="3984" y="1188"/>
                  </a:cubicBezTo>
                  <a:cubicBezTo>
                    <a:pt x="4033" y="1041"/>
                    <a:pt x="4118" y="911"/>
                    <a:pt x="4200" y="780"/>
                  </a:cubicBezTo>
                  <a:cubicBezTo>
                    <a:pt x="4236" y="722"/>
                    <a:pt x="4258" y="674"/>
                    <a:pt x="4308" y="624"/>
                  </a:cubicBezTo>
                  <a:cubicBezTo>
                    <a:pt x="4324" y="577"/>
                    <a:pt x="4358" y="559"/>
                    <a:pt x="4380" y="516"/>
                  </a:cubicBezTo>
                  <a:cubicBezTo>
                    <a:pt x="4403" y="470"/>
                    <a:pt x="4414" y="446"/>
                    <a:pt x="4452" y="408"/>
                  </a:cubicBezTo>
                  <a:cubicBezTo>
                    <a:pt x="4475" y="338"/>
                    <a:pt x="4518" y="282"/>
                    <a:pt x="4548" y="216"/>
                  </a:cubicBezTo>
                  <a:cubicBezTo>
                    <a:pt x="4558" y="193"/>
                    <a:pt x="4558" y="165"/>
                    <a:pt x="4572" y="144"/>
                  </a:cubicBezTo>
                  <a:cubicBezTo>
                    <a:pt x="4588" y="120"/>
                    <a:pt x="4611" y="99"/>
                    <a:pt x="4620" y="72"/>
                  </a:cubicBezTo>
                  <a:cubicBezTo>
                    <a:pt x="4624" y="60"/>
                    <a:pt x="4625" y="47"/>
                    <a:pt x="4632" y="36"/>
                  </a:cubicBezTo>
                  <a:cubicBezTo>
                    <a:pt x="4641" y="22"/>
                    <a:pt x="4668" y="0"/>
                    <a:pt x="4668" y="0"/>
                  </a:cubicBezTo>
                  <a:cubicBezTo>
                    <a:pt x="4660" y="16"/>
                    <a:pt x="4644" y="30"/>
                    <a:pt x="4644" y="48"/>
                  </a:cubicBezTo>
                  <a:cubicBezTo>
                    <a:pt x="4644" y="62"/>
                    <a:pt x="4655" y="6"/>
                    <a:pt x="4668" y="12"/>
                  </a:cubicBezTo>
                  <a:cubicBezTo>
                    <a:pt x="4707" y="31"/>
                    <a:pt x="4716" y="84"/>
                    <a:pt x="4740" y="120"/>
                  </a:cubicBezTo>
                  <a:cubicBezTo>
                    <a:pt x="4817" y="235"/>
                    <a:pt x="4892" y="405"/>
                    <a:pt x="5004" y="480"/>
                  </a:cubicBezTo>
                  <a:cubicBezTo>
                    <a:pt x="5066" y="574"/>
                    <a:pt x="5146" y="650"/>
                    <a:pt x="5208" y="744"/>
                  </a:cubicBezTo>
                  <a:cubicBezTo>
                    <a:pt x="5217" y="758"/>
                    <a:pt x="5234" y="766"/>
                    <a:pt x="5244" y="780"/>
                  </a:cubicBezTo>
                  <a:cubicBezTo>
                    <a:pt x="5254" y="795"/>
                    <a:pt x="5258" y="813"/>
                    <a:pt x="5268" y="828"/>
                  </a:cubicBezTo>
                  <a:cubicBezTo>
                    <a:pt x="5338" y="933"/>
                    <a:pt x="5414" y="1035"/>
                    <a:pt x="5484" y="1140"/>
                  </a:cubicBezTo>
                  <a:cubicBezTo>
                    <a:pt x="5514" y="1186"/>
                    <a:pt x="5515" y="1238"/>
                    <a:pt x="5544" y="1284"/>
                  </a:cubicBezTo>
                  <a:cubicBezTo>
                    <a:pt x="5604" y="1380"/>
                    <a:pt x="5664" y="1476"/>
                    <a:pt x="5724" y="1572"/>
                  </a:cubicBezTo>
                  <a:cubicBezTo>
                    <a:pt x="5733" y="1587"/>
                    <a:pt x="5737" y="1606"/>
                    <a:pt x="5748" y="1620"/>
                  </a:cubicBezTo>
                  <a:cubicBezTo>
                    <a:pt x="5762" y="1638"/>
                    <a:pt x="5781" y="1651"/>
                    <a:pt x="5796" y="1668"/>
                  </a:cubicBezTo>
                  <a:cubicBezTo>
                    <a:pt x="5876" y="1762"/>
                    <a:pt x="5716" y="1624"/>
                    <a:pt x="5892" y="1800"/>
                  </a:cubicBezTo>
                  <a:cubicBezTo>
                    <a:pt x="5967" y="1875"/>
                    <a:pt x="6047" y="1954"/>
                    <a:pt x="6108" y="2040"/>
                  </a:cubicBezTo>
                  <a:cubicBezTo>
                    <a:pt x="6196" y="2163"/>
                    <a:pt x="6042" y="1954"/>
                    <a:pt x="6168" y="2136"/>
                  </a:cubicBezTo>
                  <a:cubicBezTo>
                    <a:pt x="6191" y="2169"/>
                    <a:pt x="6240" y="2232"/>
                    <a:pt x="6240" y="2232"/>
                  </a:cubicBezTo>
                  <a:cubicBezTo>
                    <a:pt x="6271" y="2325"/>
                    <a:pt x="6327" y="2403"/>
                    <a:pt x="6396" y="2472"/>
                  </a:cubicBezTo>
                  <a:cubicBezTo>
                    <a:pt x="6404" y="2422"/>
                    <a:pt x="6413" y="2347"/>
                    <a:pt x="6444" y="2304"/>
                  </a:cubicBezTo>
                  <a:cubicBezTo>
                    <a:pt x="6558" y="2145"/>
                    <a:pt x="6430" y="2373"/>
                    <a:pt x="6528" y="2196"/>
                  </a:cubicBezTo>
                  <a:cubicBezTo>
                    <a:pt x="6584" y="2096"/>
                    <a:pt x="6651" y="2000"/>
                    <a:pt x="6720" y="1908"/>
                  </a:cubicBezTo>
                  <a:cubicBezTo>
                    <a:pt x="6738" y="1855"/>
                    <a:pt x="6773" y="1832"/>
                    <a:pt x="6804" y="1788"/>
                  </a:cubicBezTo>
                  <a:cubicBezTo>
                    <a:pt x="6832" y="1748"/>
                    <a:pt x="6850" y="1697"/>
                    <a:pt x="6876" y="1656"/>
                  </a:cubicBezTo>
                  <a:cubicBezTo>
                    <a:pt x="6914" y="1596"/>
                    <a:pt x="6954" y="1533"/>
                    <a:pt x="6996" y="1476"/>
                  </a:cubicBezTo>
                  <a:cubicBezTo>
                    <a:pt x="7019" y="1407"/>
                    <a:pt x="7072" y="1342"/>
                    <a:pt x="7116" y="1284"/>
                  </a:cubicBezTo>
                  <a:cubicBezTo>
                    <a:pt x="7132" y="1236"/>
                    <a:pt x="7128" y="1241"/>
                    <a:pt x="7164" y="1188"/>
                  </a:cubicBezTo>
                  <a:cubicBezTo>
                    <a:pt x="7187" y="1155"/>
                    <a:pt x="7236" y="1092"/>
                    <a:pt x="7236" y="1092"/>
                  </a:cubicBezTo>
                  <a:cubicBezTo>
                    <a:pt x="7266" y="1003"/>
                    <a:pt x="7334" y="925"/>
                    <a:pt x="7392" y="852"/>
                  </a:cubicBezTo>
                  <a:cubicBezTo>
                    <a:pt x="7426" y="718"/>
                    <a:pt x="7517" y="616"/>
                    <a:pt x="7572" y="492"/>
                  </a:cubicBezTo>
                  <a:cubicBezTo>
                    <a:pt x="7614" y="397"/>
                    <a:pt x="7615" y="287"/>
                    <a:pt x="7656" y="192"/>
                  </a:cubicBezTo>
                  <a:cubicBezTo>
                    <a:pt x="7678" y="140"/>
                    <a:pt x="7715" y="98"/>
                    <a:pt x="7740" y="48"/>
                  </a:cubicBezTo>
                  <a:cubicBezTo>
                    <a:pt x="7765" y="124"/>
                    <a:pt x="7824" y="179"/>
                    <a:pt x="7872" y="240"/>
                  </a:cubicBezTo>
                  <a:cubicBezTo>
                    <a:pt x="7932" y="317"/>
                    <a:pt x="7986" y="396"/>
                    <a:pt x="8052" y="468"/>
                  </a:cubicBezTo>
                  <a:cubicBezTo>
                    <a:pt x="8083" y="501"/>
                    <a:pt x="8128" y="524"/>
                    <a:pt x="8148" y="564"/>
                  </a:cubicBezTo>
                  <a:cubicBezTo>
                    <a:pt x="8240" y="749"/>
                    <a:pt x="8382" y="909"/>
                    <a:pt x="8496" y="1080"/>
                  </a:cubicBezTo>
                  <a:cubicBezTo>
                    <a:pt x="8509" y="1099"/>
                    <a:pt x="8522" y="1119"/>
                    <a:pt x="8532" y="1140"/>
                  </a:cubicBezTo>
                  <a:cubicBezTo>
                    <a:pt x="8538" y="1151"/>
                    <a:pt x="8538" y="1165"/>
                    <a:pt x="8544" y="1176"/>
                  </a:cubicBezTo>
                  <a:cubicBezTo>
                    <a:pt x="8577" y="1237"/>
                    <a:pt x="8619" y="1295"/>
                    <a:pt x="8652" y="1356"/>
                  </a:cubicBezTo>
                  <a:cubicBezTo>
                    <a:pt x="8679" y="1406"/>
                    <a:pt x="8696" y="1462"/>
                    <a:pt x="8724" y="1512"/>
                  </a:cubicBezTo>
                  <a:cubicBezTo>
                    <a:pt x="8786" y="1623"/>
                    <a:pt x="8880" y="1720"/>
                    <a:pt x="8964" y="1812"/>
                  </a:cubicBezTo>
                  <a:cubicBezTo>
                    <a:pt x="8995" y="1845"/>
                    <a:pt x="9040" y="1868"/>
                    <a:pt x="9060" y="1908"/>
                  </a:cubicBezTo>
                  <a:cubicBezTo>
                    <a:pt x="9091" y="1970"/>
                    <a:pt x="9140" y="2008"/>
                    <a:pt x="9180" y="2064"/>
                  </a:cubicBezTo>
                  <a:cubicBezTo>
                    <a:pt x="9234" y="2139"/>
                    <a:pt x="9283" y="2217"/>
                    <a:pt x="9336" y="2292"/>
                  </a:cubicBezTo>
                  <a:cubicBezTo>
                    <a:pt x="9377" y="2351"/>
                    <a:pt x="9416" y="2412"/>
                    <a:pt x="9456" y="2472"/>
                  </a:cubicBezTo>
                  <a:cubicBezTo>
                    <a:pt x="9461" y="2479"/>
                    <a:pt x="9448" y="2488"/>
                    <a:pt x="9444" y="2496"/>
                  </a:cubicBezTo>
                </a:path>
              </a:pathLst>
            </a:custGeom>
            <a:noFill/>
            <a:ln w="9525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15443" name="Freeform 83"/>
          <p:cNvSpPr>
            <a:spLocks/>
          </p:cNvSpPr>
          <p:nvPr/>
        </p:nvSpPr>
        <p:spPr bwMode="auto">
          <a:xfrm rot="10800000">
            <a:off x="4641850" y="2686050"/>
            <a:ext cx="1241425" cy="266700"/>
          </a:xfrm>
          <a:custGeom>
            <a:avLst/>
            <a:gdLst/>
            <a:ahLst/>
            <a:cxnLst>
              <a:cxn ang="0">
                <a:pos x="60" y="2040"/>
              </a:cxn>
              <a:cxn ang="0">
                <a:pos x="384" y="1644"/>
              </a:cxn>
              <a:cxn ang="0">
                <a:pos x="576" y="1380"/>
              </a:cxn>
              <a:cxn ang="0">
                <a:pos x="864" y="1008"/>
              </a:cxn>
              <a:cxn ang="0">
                <a:pos x="1188" y="612"/>
              </a:cxn>
              <a:cxn ang="0">
                <a:pos x="1416" y="336"/>
              </a:cxn>
              <a:cxn ang="0">
                <a:pos x="1584" y="108"/>
              </a:cxn>
              <a:cxn ang="0">
                <a:pos x="1620" y="48"/>
              </a:cxn>
              <a:cxn ang="0">
                <a:pos x="1728" y="156"/>
              </a:cxn>
              <a:cxn ang="0">
                <a:pos x="2052" y="576"/>
              </a:cxn>
              <a:cxn ang="0">
                <a:pos x="2244" y="828"/>
              </a:cxn>
              <a:cxn ang="0">
                <a:pos x="2544" y="1404"/>
              </a:cxn>
              <a:cxn ang="0">
                <a:pos x="2700" y="1668"/>
              </a:cxn>
              <a:cxn ang="0">
                <a:pos x="2772" y="1812"/>
              </a:cxn>
              <a:cxn ang="0">
                <a:pos x="2964" y="2076"/>
              </a:cxn>
              <a:cxn ang="0">
                <a:pos x="3132" y="2316"/>
              </a:cxn>
              <a:cxn ang="0">
                <a:pos x="3192" y="2400"/>
              </a:cxn>
              <a:cxn ang="0">
                <a:pos x="3528" y="1920"/>
              </a:cxn>
              <a:cxn ang="0">
                <a:pos x="3588" y="1836"/>
              </a:cxn>
              <a:cxn ang="0">
                <a:pos x="3732" y="1608"/>
              </a:cxn>
              <a:cxn ang="0">
                <a:pos x="3804" y="1488"/>
              </a:cxn>
              <a:cxn ang="0">
                <a:pos x="3900" y="1332"/>
              </a:cxn>
              <a:cxn ang="0">
                <a:pos x="4200" y="780"/>
              </a:cxn>
              <a:cxn ang="0">
                <a:pos x="4380" y="516"/>
              </a:cxn>
              <a:cxn ang="0">
                <a:pos x="4548" y="216"/>
              </a:cxn>
              <a:cxn ang="0">
                <a:pos x="4620" y="72"/>
              </a:cxn>
              <a:cxn ang="0">
                <a:pos x="4668" y="0"/>
              </a:cxn>
              <a:cxn ang="0">
                <a:pos x="4668" y="12"/>
              </a:cxn>
              <a:cxn ang="0">
                <a:pos x="5004" y="480"/>
              </a:cxn>
              <a:cxn ang="0">
                <a:pos x="5244" y="780"/>
              </a:cxn>
              <a:cxn ang="0">
                <a:pos x="5484" y="1140"/>
              </a:cxn>
              <a:cxn ang="0">
                <a:pos x="5724" y="1572"/>
              </a:cxn>
              <a:cxn ang="0">
                <a:pos x="5796" y="1668"/>
              </a:cxn>
              <a:cxn ang="0">
                <a:pos x="6108" y="2040"/>
              </a:cxn>
              <a:cxn ang="0">
                <a:pos x="6240" y="2232"/>
              </a:cxn>
              <a:cxn ang="0">
                <a:pos x="6444" y="2304"/>
              </a:cxn>
              <a:cxn ang="0">
                <a:pos x="6720" y="1908"/>
              </a:cxn>
              <a:cxn ang="0">
                <a:pos x="6876" y="1656"/>
              </a:cxn>
              <a:cxn ang="0">
                <a:pos x="7116" y="1284"/>
              </a:cxn>
              <a:cxn ang="0">
                <a:pos x="7236" y="1092"/>
              </a:cxn>
              <a:cxn ang="0">
                <a:pos x="7572" y="492"/>
              </a:cxn>
              <a:cxn ang="0">
                <a:pos x="7740" y="48"/>
              </a:cxn>
              <a:cxn ang="0">
                <a:pos x="8052" y="468"/>
              </a:cxn>
              <a:cxn ang="0">
                <a:pos x="8496" y="1080"/>
              </a:cxn>
              <a:cxn ang="0">
                <a:pos x="8544" y="1176"/>
              </a:cxn>
              <a:cxn ang="0">
                <a:pos x="8724" y="1512"/>
              </a:cxn>
              <a:cxn ang="0">
                <a:pos x="9060" y="1908"/>
              </a:cxn>
              <a:cxn ang="0">
                <a:pos x="9336" y="2292"/>
              </a:cxn>
              <a:cxn ang="0">
                <a:pos x="9444" y="2496"/>
              </a:cxn>
            </a:cxnLst>
            <a:rect l="0" t="0" r="r" b="b"/>
            <a:pathLst>
              <a:path w="9461" h="2496">
                <a:moveTo>
                  <a:pt x="0" y="2196"/>
                </a:moveTo>
                <a:cubicBezTo>
                  <a:pt x="20" y="2147"/>
                  <a:pt x="29" y="2083"/>
                  <a:pt x="60" y="2040"/>
                </a:cubicBezTo>
                <a:cubicBezTo>
                  <a:pt x="115" y="1963"/>
                  <a:pt x="192" y="1886"/>
                  <a:pt x="252" y="1812"/>
                </a:cubicBezTo>
                <a:cubicBezTo>
                  <a:pt x="299" y="1755"/>
                  <a:pt x="333" y="1695"/>
                  <a:pt x="384" y="1644"/>
                </a:cubicBezTo>
                <a:cubicBezTo>
                  <a:pt x="408" y="1572"/>
                  <a:pt x="462" y="1506"/>
                  <a:pt x="516" y="1452"/>
                </a:cubicBezTo>
                <a:cubicBezTo>
                  <a:pt x="539" y="1383"/>
                  <a:pt x="511" y="1445"/>
                  <a:pt x="576" y="1380"/>
                </a:cubicBezTo>
                <a:cubicBezTo>
                  <a:pt x="643" y="1313"/>
                  <a:pt x="676" y="1217"/>
                  <a:pt x="756" y="1164"/>
                </a:cubicBezTo>
                <a:cubicBezTo>
                  <a:pt x="775" y="1106"/>
                  <a:pt x="828" y="1059"/>
                  <a:pt x="864" y="1008"/>
                </a:cubicBezTo>
                <a:cubicBezTo>
                  <a:pt x="943" y="895"/>
                  <a:pt x="1025" y="786"/>
                  <a:pt x="1116" y="684"/>
                </a:cubicBezTo>
                <a:cubicBezTo>
                  <a:pt x="1139" y="659"/>
                  <a:pt x="1169" y="640"/>
                  <a:pt x="1188" y="612"/>
                </a:cubicBezTo>
                <a:cubicBezTo>
                  <a:pt x="1234" y="544"/>
                  <a:pt x="1277" y="481"/>
                  <a:pt x="1332" y="420"/>
                </a:cubicBezTo>
                <a:cubicBezTo>
                  <a:pt x="1359" y="391"/>
                  <a:pt x="1396" y="370"/>
                  <a:pt x="1416" y="336"/>
                </a:cubicBezTo>
                <a:cubicBezTo>
                  <a:pt x="1459" y="264"/>
                  <a:pt x="1433" y="289"/>
                  <a:pt x="1488" y="252"/>
                </a:cubicBezTo>
                <a:cubicBezTo>
                  <a:pt x="1520" y="204"/>
                  <a:pt x="1552" y="156"/>
                  <a:pt x="1584" y="108"/>
                </a:cubicBezTo>
                <a:cubicBezTo>
                  <a:pt x="1602" y="81"/>
                  <a:pt x="1632" y="46"/>
                  <a:pt x="1632" y="12"/>
                </a:cubicBezTo>
                <a:cubicBezTo>
                  <a:pt x="1628" y="24"/>
                  <a:pt x="1612" y="38"/>
                  <a:pt x="1620" y="48"/>
                </a:cubicBezTo>
                <a:cubicBezTo>
                  <a:pt x="1633" y="65"/>
                  <a:pt x="1662" y="59"/>
                  <a:pt x="1680" y="72"/>
                </a:cubicBezTo>
                <a:cubicBezTo>
                  <a:pt x="1695" y="82"/>
                  <a:pt x="1722" y="145"/>
                  <a:pt x="1728" y="156"/>
                </a:cubicBezTo>
                <a:cubicBezTo>
                  <a:pt x="1785" y="252"/>
                  <a:pt x="1855" y="341"/>
                  <a:pt x="1920" y="432"/>
                </a:cubicBezTo>
                <a:cubicBezTo>
                  <a:pt x="1957" y="484"/>
                  <a:pt x="1999" y="541"/>
                  <a:pt x="2052" y="576"/>
                </a:cubicBezTo>
                <a:cubicBezTo>
                  <a:pt x="2075" y="646"/>
                  <a:pt x="2046" y="582"/>
                  <a:pt x="2100" y="636"/>
                </a:cubicBezTo>
                <a:cubicBezTo>
                  <a:pt x="2145" y="681"/>
                  <a:pt x="2214" y="773"/>
                  <a:pt x="2244" y="828"/>
                </a:cubicBezTo>
                <a:cubicBezTo>
                  <a:pt x="2334" y="993"/>
                  <a:pt x="2409" y="1161"/>
                  <a:pt x="2508" y="1320"/>
                </a:cubicBezTo>
                <a:cubicBezTo>
                  <a:pt x="2570" y="1420"/>
                  <a:pt x="2503" y="1322"/>
                  <a:pt x="2544" y="1404"/>
                </a:cubicBezTo>
                <a:cubicBezTo>
                  <a:pt x="2563" y="1443"/>
                  <a:pt x="2641" y="1552"/>
                  <a:pt x="2652" y="1584"/>
                </a:cubicBezTo>
                <a:cubicBezTo>
                  <a:pt x="2670" y="1639"/>
                  <a:pt x="2656" y="1610"/>
                  <a:pt x="2700" y="1668"/>
                </a:cubicBezTo>
                <a:cubicBezTo>
                  <a:pt x="2724" y="1763"/>
                  <a:pt x="2693" y="1669"/>
                  <a:pt x="2760" y="1776"/>
                </a:cubicBezTo>
                <a:cubicBezTo>
                  <a:pt x="2767" y="1787"/>
                  <a:pt x="2765" y="1801"/>
                  <a:pt x="2772" y="1812"/>
                </a:cubicBezTo>
                <a:cubicBezTo>
                  <a:pt x="2781" y="1826"/>
                  <a:pt x="2798" y="1834"/>
                  <a:pt x="2808" y="1848"/>
                </a:cubicBezTo>
                <a:cubicBezTo>
                  <a:pt x="2858" y="1917"/>
                  <a:pt x="2919" y="2004"/>
                  <a:pt x="2964" y="2076"/>
                </a:cubicBezTo>
                <a:cubicBezTo>
                  <a:pt x="3034" y="2188"/>
                  <a:pt x="2946" y="2068"/>
                  <a:pt x="3012" y="2160"/>
                </a:cubicBezTo>
                <a:cubicBezTo>
                  <a:pt x="3050" y="2213"/>
                  <a:pt x="3100" y="2260"/>
                  <a:pt x="3132" y="2316"/>
                </a:cubicBezTo>
                <a:cubicBezTo>
                  <a:pt x="3141" y="2332"/>
                  <a:pt x="3146" y="2349"/>
                  <a:pt x="3156" y="2364"/>
                </a:cubicBezTo>
                <a:cubicBezTo>
                  <a:pt x="3166" y="2378"/>
                  <a:pt x="3192" y="2400"/>
                  <a:pt x="3192" y="2400"/>
                </a:cubicBezTo>
                <a:cubicBezTo>
                  <a:pt x="3216" y="2304"/>
                  <a:pt x="3264" y="2204"/>
                  <a:pt x="3348" y="2148"/>
                </a:cubicBezTo>
                <a:cubicBezTo>
                  <a:pt x="3391" y="2061"/>
                  <a:pt x="3472" y="1998"/>
                  <a:pt x="3528" y="1920"/>
                </a:cubicBezTo>
                <a:cubicBezTo>
                  <a:pt x="3538" y="1905"/>
                  <a:pt x="3542" y="1887"/>
                  <a:pt x="3552" y="1872"/>
                </a:cubicBezTo>
                <a:cubicBezTo>
                  <a:pt x="3562" y="1858"/>
                  <a:pt x="3578" y="1849"/>
                  <a:pt x="3588" y="1836"/>
                </a:cubicBezTo>
                <a:cubicBezTo>
                  <a:pt x="3618" y="1797"/>
                  <a:pt x="3643" y="1755"/>
                  <a:pt x="3672" y="1716"/>
                </a:cubicBezTo>
                <a:cubicBezTo>
                  <a:pt x="3685" y="1677"/>
                  <a:pt x="3719" y="1647"/>
                  <a:pt x="3732" y="1608"/>
                </a:cubicBezTo>
                <a:cubicBezTo>
                  <a:pt x="3736" y="1596"/>
                  <a:pt x="3738" y="1583"/>
                  <a:pt x="3744" y="1572"/>
                </a:cubicBezTo>
                <a:cubicBezTo>
                  <a:pt x="3766" y="1534"/>
                  <a:pt x="3785" y="1525"/>
                  <a:pt x="3804" y="1488"/>
                </a:cubicBezTo>
                <a:cubicBezTo>
                  <a:pt x="3810" y="1477"/>
                  <a:pt x="3810" y="1463"/>
                  <a:pt x="3816" y="1452"/>
                </a:cubicBezTo>
                <a:cubicBezTo>
                  <a:pt x="3838" y="1408"/>
                  <a:pt x="3877" y="1375"/>
                  <a:pt x="3900" y="1332"/>
                </a:cubicBezTo>
                <a:cubicBezTo>
                  <a:pt x="3976" y="1193"/>
                  <a:pt x="3916" y="1279"/>
                  <a:pt x="3984" y="1188"/>
                </a:cubicBezTo>
                <a:cubicBezTo>
                  <a:pt x="4033" y="1041"/>
                  <a:pt x="4118" y="911"/>
                  <a:pt x="4200" y="780"/>
                </a:cubicBezTo>
                <a:cubicBezTo>
                  <a:pt x="4236" y="722"/>
                  <a:pt x="4258" y="674"/>
                  <a:pt x="4308" y="624"/>
                </a:cubicBezTo>
                <a:cubicBezTo>
                  <a:pt x="4324" y="577"/>
                  <a:pt x="4358" y="559"/>
                  <a:pt x="4380" y="516"/>
                </a:cubicBezTo>
                <a:cubicBezTo>
                  <a:pt x="4403" y="470"/>
                  <a:pt x="4414" y="446"/>
                  <a:pt x="4452" y="408"/>
                </a:cubicBezTo>
                <a:cubicBezTo>
                  <a:pt x="4475" y="338"/>
                  <a:pt x="4518" y="282"/>
                  <a:pt x="4548" y="216"/>
                </a:cubicBezTo>
                <a:cubicBezTo>
                  <a:pt x="4558" y="193"/>
                  <a:pt x="4558" y="165"/>
                  <a:pt x="4572" y="144"/>
                </a:cubicBezTo>
                <a:cubicBezTo>
                  <a:pt x="4588" y="120"/>
                  <a:pt x="4611" y="99"/>
                  <a:pt x="4620" y="72"/>
                </a:cubicBezTo>
                <a:cubicBezTo>
                  <a:pt x="4624" y="60"/>
                  <a:pt x="4625" y="47"/>
                  <a:pt x="4632" y="36"/>
                </a:cubicBezTo>
                <a:cubicBezTo>
                  <a:pt x="4641" y="22"/>
                  <a:pt x="4668" y="0"/>
                  <a:pt x="4668" y="0"/>
                </a:cubicBezTo>
                <a:cubicBezTo>
                  <a:pt x="4660" y="16"/>
                  <a:pt x="4644" y="30"/>
                  <a:pt x="4644" y="48"/>
                </a:cubicBezTo>
                <a:cubicBezTo>
                  <a:pt x="4644" y="62"/>
                  <a:pt x="4655" y="6"/>
                  <a:pt x="4668" y="12"/>
                </a:cubicBezTo>
                <a:cubicBezTo>
                  <a:pt x="4707" y="31"/>
                  <a:pt x="4716" y="84"/>
                  <a:pt x="4740" y="120"/>
                </a:cubicBezTo>
                <a:cubicBezTo>
                  <a:pt x="4817" y="235"/>
                  <a:pt x="4892" y="405"/>
                  <a:pt x="5004" y="480"/>
                </a:cubicBezTo>
                <a:cubicBezTo>
                  <a:pt x="5066" y="574"/>
                  <a:pt x="5146" y="650"/>
                  <a:pt x="5208" y="744"/>
                </a:cubicBezTo>
                <a:cubicBezTo>
                  <a:pt x="5217" y="758"/>
                  <a:pt x="5234" y="766"/>
                  <a:pt x="5244" y="780"/>
                </a:cubicBezTo>
                <a:cubicBezTo>
                  <a:pt x="5254" y="795"/>
                  <a:pt x="5258" y="813"/>
                  <a:pt x="5268" y="828"/>
                </a:cubicBezTo>
                <a:cubicBezTo>
                  <a:pt x="5338" y="933"/>
                  <a:pt x="5414" y="1035"/>
                  <a:pt x="5484" y="1140"/>
                </a:cubicBezTo>
                <a:cubicBezTo>
                  <a:pt x="5514" y="1186"/>
                  <a:pt x="5515" y="1238"/>
                  <a:pt x="5544" y="1284"/>
                </a:cubicBezTo>
                <a:cubicBezTo>
                  <a:pt x="5604" y="1380"/>
                  <a:pt x="5664" y="1476"/>
                  <a:pt x="5724" y="1572"/>
                </a:cubicBezTo>
                <a:cubicBezTo>
                  <a:pt x="5733" y="1587"/>
                  <a:pt x="5737" y="1606"/>
                  <a:pt x="5748" y="1620"/>
                </a:cubicBezTo>
                <a:cubicBezTo>
                  <a:pt x="5762" y="1638"/>
                  <a:pt x="5781" y="1651"/>
                  <a:pt x="5796" y="1668"/>
                </a:cubicBezTo>
                <a:cubicBezTo>
                  <a:pt x="5876" y="1762"/>
                  <a:pt x="5716" y="1624"/>
                  <a:pt x="5892" y="1800"/>
                </a:cubicBezTo>
                <a:cubicBezTo>
                  <a:pt x="5967" y="1875"/>
                  <a:pt x="6047" y="1954"/>
                  <a:pt x="6108" y="2040"/>
                </a:cubicBezTo>
                <a:cubicBezTo>
                  <a:pt x="6196" y="2163"/>
                  <a:pt x="6042" y="1954"/>
                  <a:pt x="6168" y="2136"/>
                </a:cubicBezTo>
                <a:cubicBezTo>
                  <a:pt x="6191" y="2169"/>
                  <a:pt x="6240" y="2232"/>
                  <a:pt x="6240" y="2232"/>
                </a:cubicBezTo>
                <a:cubicBezTo>
                  <a:pt x="6271" y="2325"/>
                  <a:pt x="6327" y="2403"/>
                  <a:pt x="6396" y="2472"/>
                </a:cubicBezTo>
                <a:cubicBezTo>
                  <a:pt x="6404" y="2422"/>
                  <a:pt x="6413" y="2347"/>
                  <a:pt x="6444" y="2304"/>
                </a:cubicBezTo>
                <a:cubicBezTo>
                  <a:pt x="6558" y="2145"/>
                  <a:pt x="6430" y="2373"/>
                  <a:pt x="6528" y="2196"/>
                </a:cubicBezTo>
                <a:cubicBezTo>
                  <a:pt x="6584" y="2096"/>
                  <a:pt x="6651" y="2000"/>
                  <a:pt x="6720" y="1908"/>
                </a:cubicBezTo>
                <a:cubicBezTo>
                  <a:pt x="6738" y="1855"/>
                  <a:pt x="6773" y="1832"/>
                  <a:pt x="6804" y="1788"/>
                </a:cubicBezTo>
                <a:cubicBezTo>
                  <a:pt x="6832" y="1748"/>
                  <a:pt x="6850" y="1697"/>
                  <a:pt x="6876" y="1656"/>
                </a:cubicBezTo>
                <a:cubicBezTo>
                  <a:pt x="6914" y="1596"/>
                  <a:pt x="6954" y="1533"/>
                  <a:pt x="6996" y="1476"/>
                </a:cubicBezTo>
                <a:cubicBezTo>
                  <a:pt x="7019" y="1407"/>
                  <a:pt x="7072" y="1342"/>
                  <a:pt x="7116" y="1284"/>
                </a:cubicBezTo>
                <a:cubicBezTo>
                  <a:pt x="7132" y="1236"/>
                  <a:pt x="7128" y="1241"/>
                  <a:pt x="7164" y="1188"/>
                </a:cubicBezTo>
                <a:cubicBezTo>
                  <a:pt x="7187" y="1155"/>
                  <a:pt x="7236" y="1092"/>
                  <a:pt x="7236" y="1092"/>
                </a:cubicBezTo>
                <a:cubicBezTo>
                  <a:pt x="7266" y="1003"/>
                  <a:pt x="7334" y="925"/>
                  <a:pt x="7392" y="852"/>
                </a:cubicBezTo>
                <a:cubicBezTo>
                  <a:pt x="7426" y="718"/>
                  <a:pt x="7517" y="616"/>
                  <a:pt x="7572" y="492"/>
                </a:cubicBezTo>
                <a:cubicBezTo>
                  <a:pt x="7614" y="397"/>
                  <a:pt x="7615" y="287"/>
                  <a:pt x="7656" y="192"/>
                </a:cubicBezTo>
                <a:cubicBezTo>
                  <a:pt x="7678" y="140"/>
                  <a:pt x="7715" y="98"/>
                  <a:pt x="7740" y="48"/>
                </a:cubicBezTo>
                <a:cubicBezTo>
                  <a:pt x="7765" y="124"/>
                  <a:pt x="7824" y="179"/>
                  <a:pt x="7872" y="240"/>
                </a:cubicBezTo>
                <a:cubicBezTo>
                  <a:pt x="7932" y="317"/>
                  <a:pt x="7986" y="396"/>
                  <a:pt x="8052" y="468"/>
                </a:cubicBezTo>
                <a:cubicBezTo>
                  <a:pt x="8083" y="501"/>
                  <a:pt x="8128" y="524"/>
                  <a:pt x="8148" y="564"/>
                </a:cubicBezTo>
                <a:cubicBezTo>
                  <a:pt x="8240" y="749"/>
                  <a:pt x="8382" y="909"/>
                  <a:pt x="8496" y="1080"/>
                </a:cubicBezTo>
                <a:cubicBezTo>
                  <a:pt x="8509" y="1099"/>
                  <a:pt x="8522" y="1119"/>
                  <a:pt x="8532" y="1140"/>
                </a:cubicBezTo>
                <a:cubicBezTo>
                  <a:pt x="8538" y="1151"/>
                  <a:pt x="8538" y="1165"/>
                  <a:pt x="8544" y="1176"/>
                </a:cubicBezTo>
                <a:cubicBezTo>
                  <a:pt x="8577" y="1237"/>
                  <a:pt x="8619" y="1295"/>
                  <a:pt x="8652" y="1356"/>
                </a:cubicBezTo>
                <a:cubicBezTo>
                  <a:pt x="8679" y="1406"/>
                  <a:pt x="8696" y="1462"/>
                  <a:pt x="8724" y="1512"/>
                </a:cubicBezTo>
                <a:cubicBezTo>
                  <a:pt x="8786" y="1623"/>
                  <a:pt x="8880" y="1720"/>
                  <a:pt x="8964" y="1812"/>
                </a:cubicBezTo>
                <a:cubicBezTo>
                  <a:pt x="8995" y="1845"/>
                  <a:pt x="9040" y="1868"/>
                  <a:pt x="9060" y="1908"/>
                </a:cubicBezTo>
                <a:cubicBezTo>
                  <a:pt x="9091" y="1970"/>
                  <a:pt x="9140" y="2008"/>
                  <a:pt x="9180" y="2064"/>
                </a:cubicBezTo>
                <a:cubicBezTo>
                  <a:pt x="9234" y="2139"/>
                  <a:pt x="9283" y="2217"/>
                  <a:pt x="9336" y="2292"/>
                </a:cubicBezTo>
                <a:cubicBezTo>
                  <a:pt x="9377" y="2351"/>
                  <a:pt x="9416" y="2412"/>
                  <a:pt x="9456" y="2472"/>
                </a:cubicBezTo>
                <a:cubicBezTo>
                  <a:pt x="9461" y="2479"/>
                  <a:pt x="9448" y="2488"/>
                  <a:pt x="9444" y="2496"/>
                </a:cubicBezTo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44" name="Oval 84"/>
          <p:cNvSpPr>
            <a:spLocks noChangeArrowheads="1"/>
          </p:cNvSpPr>
          <p:nvPr/>
        </p:nvSpPr>
        <p:spPr bwMode="auto">
          <a:xfrm rot="10800000">
            <a:off x="4289258" y="2641600"/>
            <a:ext cx="423863" cy="401638"/>
          </a:xfrm>
          <a:prstGeom prst="ellipse">
            <a:avLst/>
          </a:prstGeom>
          <a:gradFill rotWithShape="0">
            <a:gsLst>
              <a:gs pos="0">
                <a:srgbClr val="FF00FF"/>
              </a:gs>
              <a:gs pos="100000">
                <a:srgbClr val="FF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45" name="Line 85"/>
          <p:cNvSpPr>
            <a:spLocks noChangeShapeType="1"/>
          </p:cNvSpPr>
          <p:nvPr/>
        </p:nvSpPr>
        <p:spPr bwMode="auto">
          <a:xfrm rot="10800000">
            <a:off x="3851275" y="3217863"/>
            <a:ext cx="67945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46" name="Line 86"/>
          <p:cNvSpPr>
            <a:spLocks noChangeShapeType="1"/>
          </p:cNvSpPr>
          <p:nvPr/>
        </p:nvSpPr>
        <p:spPr bwMode="auto">
          <a:xfrm rot="10800000">
            <a:off x="2339975" y="3217863"/>
            <a:ext cx="71755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47" name="Oval 87"/>
          <p:cNvSpPr>
            <a:spLocks noChangeArrowheads="1"/>
          </p:cNvSpPr>
          <p:nvPr/>
        </p:nvSpPr>
        <p:spPr bwMode="auto">
          <a:xfrm rot="10800000">
            <a:off x="2024063" y="2593975"/>
            <a:ext cx="533400" cy="484188"/>
          </a:xfrm>
          <a:prstGeom prst="ellipse">
            <a:avLst/>
          </a:prstGeom>
          <a:solidFill>
            <a:schemeClr val="tx1">
              <a:lumMod val="50000"/>
              <a:alpha val="65000"/>
            </a:schemeClr>
          </a:solidFill>
          <a:ln w="190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48" name="Oval 88"/>
          <p:cNvSpPr>
            <a:spLocks noChangeArrowheads="1"/>
          </p:cNvSpPr>
          <p:nvPr/>
        </p:nvSpPr>
        <p:spPr bwMode="auto">
          <a:xfrm rot="10800000">
            <a:off x="5849938" y="2597150"/>
            <a:ext cx="531812" cy="484188"/>
          </a:xfrm>
          <a:prstGeom prst="ellipse">
            <a:avLst/>
          </a:prstGeom>
          <a:solidFill>
            <a:schemeClr val="tx1">
              <a:lumMod val="50000"/>
              <a:alpha val="65000"/>
            </a:schemeClr>
          </a:solidFill>
          <a:ln w="190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49" name="Oval 89"/>
          <p:cNvSpPr>
            <a:spLocks noChangeArrowheads="1"/>
          </p:cNvSpPr>
          <p:nvPr/>
        </p:nvSpPr>
        <p:spPr bwMode="auto">
          <a:xfrm rot="10800000">
            <a:off x="2795421" y="2641600"/>
            <a:ext cx="425450" cy="401638"/>
          </a:xfrm>
          <a:prstGeom prst="ellipse">
            <a:avLst/>
          </a:prstGeom>
          <a:gradFill rotWithShape="0">
            <a:gsLst>
              <a:gs pos="0">
                <a:srgbClr val="FF00FF"/>
              </a:gs>
              <a:gs pos="100000">
                <a:srgbClr val="FF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50" name="Text Box 90"/>
          <p:cNvSpPr txBox="1">
            <a:spLocks noChangeArrowheads="1"/>
          </p:cNvSpPr>
          <p:nvPr/>
        </p:nvSpPr>
        <p:spPr bwMode="auto">
          <a:xfrm>
            <a:off x="2463800" y="6007100"/>
            <a:ext cx="3794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800" b="1" i="1" dirty="0">
                <a:solidFill>
                  <a:schemeClr val="bg1"/>
                </a:solidFill>
                <a:latin typeface="Times New Roman" pitchFamily="18" charset="0"/>
              </a:rPr>
              <a:t>б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451" name="Freeform 91"/>
          <p:cNvSpPr>
            <a:spLocks/>
          </p:cNvSpPr>
          <p:nvPr/>
        </p:nvSpPr>
        <p:spPr bwMode="auto">
          <a:xfrm rot="21600000">
            <a:off x="3906838" y="5461000"/>
            <a:ext cx="625475" cy="277813"/>
          </a:xfrm>
          <a:custGeom>
            <a:avLst/>
            <a:gdLst/>
            <a:ahLst/>
            <a:cxnLst>
              <a:cxn ang="0">
                <a:pos x="60" y="2040"/>
              </a:cxn>
              <a:cxn ang="0">
                <a:pos x="384" y="1644"/>
              </a:cxn>
              <a:cxn ang="0">
                <a:pos x="576" y="1380"/>
              </a:cxn>
              <a:cxn ang="0">
                <a:pos x="864" y="1008"/>
              </a:cxn>
              <a:cxn ang="0">
                <a:pos x="1188" y="612"/>
              </a:cxn>
              <a:cxn ang="0">
                <a:pos x="1416" y="336"/>
              </a:cxn>
              <a:cxn ang="0">
                <a:pos x="1584" y="108"/>
              </a:cxn>
              <a:cxn ang="0">
                <a:pos x="1620" y="48"/>
              </a:cxn>
              <a:cxn ang="0">
                <a:pos x="1728" y="156"/>
              </a:cxn>
              <a:cxn ang="0">
                <a:pos x="2052" y="576"/>
              </a:cxn>
              <a:cxn ang="0">
                <a:pos x="2244" y="828"/>
              </a:cxn>
              <a:cxn ang="0">
                <a:pos x="2544" y="1404"/>
              </a:cxn>
              <a:cxn ang="0">
                <a:pos x="2700" y="1668"/>
              </a:cxn>
              <a:cxn ang="0">
                <a:pos x="2772" y="1812"/>
              </a:cxn>
              <a:cxn ang="0">
                <a:pos x="2964" y="2076"/>
              </a:cxn>
              <a:cxn ang="0">
                <a:pos x="3132" y="2316"/>
              </a:cxn>
              <a:cxn ang="0">
                <a:pos x="3192" y="2400"/>
              </a:cxn>
              <a:cxn ang="0">
                <a:pos x="3528" y="1920"/>
              </a:cxn>
              <a:cxn ang="0">
                <a:pos x="3588" y="1836"/>
              </a:cxn>
              <a:cxn ang="0">
                <a:pos x="3732" y="1608"/>
              </a:cxn>
              <a:cxn ang="0">
                <a:pos x="3804" y="1488"/>
              </a:cxn>
              <a:cxn ang="0">
                <a:pos x="3900" y="1332"/>
              </a:cxn>
              <a:cxn ang="0">
                <a:pos x="4200" y="780"/>
              </a:cxn>
              <a:cxn ang="0">
                <a:pos x="4380" y="516"/>
              </a:cxn>
              <a:cxn ang="0">
                <a:pos x="4548" y="216"/>
              </a:cxn>
              <a:cxn ang="0">
                <a:pos x="4620" y="72"/>
              </a:cxn>
              <a:cxn ang="0">
                <a:pos x="4668" y="0"/>
              </a:cxn>
              <a:cxn ang="0">
                <a:pos x="4668" y="12"/>
              </a:cxn>
              <a:cxn ang="0">
                <a:pos x="5004" y="480"/>
              </a:cxn>
              <a:cxn ang="0">
                <a:pos x="5244" y="780"/>
              </a:cxn>
              <a:cxn ang="0">
                <a:pos x="5484" y="1140"/>
              </a:cxn>
              <a:cxn ang="0">
                <a:pos x="5724" y="1572"/>
              </a:cxn>
              <a:cxn ang="0">
                <a:pos x="5796" y="1668"/>
              </a:cxn>
              <a:cxn ang="0">
                <a:pos x="6108" y="2040"/>
              </a:cxn>
              <a:cxn ang="0">
                <a:pos x="6240" y="2232"/>
              </a:cxn>
              <a:cxn ang="0">
                <a:pos x="6444" y="2304"/>
              </a:cxn>
              <a:cxn ang="0">
                <a:pos x="6720" y="1908"/>
              </a:cxn>
              <a:cxn ang="0">
                <a:pos x="6876" y="1656"/>
              </a:cxn>
              <a:cxn ang="0">
                <a:pos x="7116" y="1284"/>
              </a:cxn>
              <a:cxn ang="0">
                <a:pos x="7236" y="1092"/>
              </a:cxn>
              <a:cxn ang="0">
                <a:pos x="7572" y="492"/>
              </a:cxn>
              <a:cxn ang="0">
                <a:pos x="7740" y="48"/>
              </a:cxn>
              <a:cxn ang="0">
                <a:pos x="8052" y="468"/>
              </a:cxn>
              <a:cxn ang="0">
                <a:pos x="8496" y="1080"/>
              </a:cxn>
              <a:cxn ang="0">
                <a:pos x="8544" y="1176"/>
              </a:cxn>
              <a:cxn ang="0">
                <a:pos x="8724" y="1512"/>
              </a:cxn>
              <a:cxn ang="0">
                <a:pos x="9060" y="1908"/>
              </a:cxn>
              <a:cxn ang="0">
                <a:pos x="9336" y="2292"/>
              </a:cxn>
              <a:cxn ang="0">
                <a:pos x="9444" y="2496"/>
              </a:cxn>
            </a:cxnLst>
            <a:rect l="0" t="0" r="r" b="b"/>
            <a:pathLst>
              <a:path w="9461" h="2496">
                <a:moveTo>
                  <a:pt x="0" y="2196"/>
                </a:moveTo>
                <a:cubicBezTo>
                  <a:pt x="20" y="2147"/>
                  <a:pt x="29" y="2083"/>
                  <a:pt x="60" y="2040"/>
                </a:cubicBezTo>
                <a:cubicBezTo>
                  <a:pt x="115" y="1963"/>
                  <a:pt x="192" y="1886"/>
                  <a:pt x="252" y="1812"/>
                </a:cubicBezTo>
                <a:cubicBezTo>
                  <a:pt x="299" y="1755"/>
                  <a:pt x="333" y="1695"/>
                  <a:pt x="384" y="1644"/>
                </a:cubicBezTo>
                <a:cubicBezTo>
                  <a:pt x="408" y="1572"/>
                  <a:pt x="462" y="1506"/>
                  <a:pt x="516" y="1452"/>
                </a:cubicBezTo>
                <a:cubicBezTo>
                  <a:pt x="539" y="1383"/>
                  <a:pt x="511" y="1445"/>
                  <a:pt x="576" y="1380"/>
                </a:cubicBezTo>
                <a:cubicBezTo>
                  <a:pt x="643" y="1313"/>
                  <a:pt x="676" y="1217"/>
                  <a:pt x="756" y="1164"/>
                </a:cubicBezTo>
                <a:cubicBezTo>
                  <a:pt x="775" y="1106"/>
                  <a:pt x="828" y="1059"/>
                  <a:pt x="864" y="1008"/>
                </a:cubicBezTo>
                <a:cubicBezTo>
                  <a:pt x="943" y="895"/>
                  <a:pt x="1025" y="786"/>
                  <a:pt x="1116" y="684"/>
                </a:cubicBezTo>
                <a:cubicBezTo>
                  <a:pt x="1139" y="659"/>
                  <a:pt x="1169" y="640"/>
                  <a:pt x="1188" y="612"/>
                </a:cubicBezTo>
                <a:cubicBezTo>
                  <a:pt x="1234" y="544"/>
                  <a:pt x="1277" y="481"/>
                  <a:pt x="1332" y="420"/>
                </a:cubicBezTo>
                <a:cubicBezTo>
                  <a:pt x="1359" y="391"/>
                  <a:pt x="1396" y="370"/>
                  <a:pt x="1416" y="336"/>
                </a:cubicBezTo>
                <a:cubicBezTo>
                  <a:pt x="1459" y="264"/>
                  <a:pt x="1433" y="289"/>
                  <a:pt x="1488" y="252"/>
                </a:cubicBezTo>
                <a:cubicBezTo>
                  <a:pt x="1520" y="204"/>
                  <a:pt x="1552" y="156"/>
                  <a:pt x="1584" y="108"/>
                </a:cubicBezTo>
                <a:cubicBezTo>
                  <a:pt x="1602" y="81"/>
                  <a:pt x="1632" y="46"/>
                  <a:pt x="1632" y="12"/>
                </a:cubicBezTo>
                <a:cubicBezTo>
                  <a:pt x="1628" y="24"/>
                  <a:pt x="1612" y="38"/>
                  <a:pt x="1620" y="48"/>
                </a:cubicBezTo>
                <a:cubicBezTo>
                  <a:pt x="1633" y="65"/>
                  <a:pt x="1662" y="59"/>
                  <a:pt x="1680" y="72"/>
                </a:cubicBezTo>
                <a:cubicBezTo>
                  <a:pt x="1695" y="82"/>
                  <a:pt x="1722" y="145"/>
                  <a:pt x="1728" y="156"/>
                </a:cubicBezTo>
                <a:cubicBezTo>
                  <a:pt x="1785" y="252"/>
                  <a:pt x="1855" y="341"/>
                  <a:pt x="1920" y="432"/>
                </a:cubicBezTo>
                <a:cubicBezTo>
                  <a:pt x="1957" y="484"/>
                  <a:pt x="1999" y="541"/>
                  <a:pt x="2052" y="576"/>
                </a:cubicBezTo>
                <a:cubicBezTo>
                  <a:pt x="2075" y="646"/>
                  <a:pt x="2046" y="582"/>
                  <a:pt x="2100" y="636"/>
                </a:cubicBezTo>
                <a:cubicBezTo>
                  <a:pt x="2145" y="681"/>
                  <a:pt x="2214" y="773"/>
                  <a:pt x="2244" y="828"/>
                </a:cubicBezTo>
                <a:cubicBezTo>
                  <a:pt x="2334" y="993"/>
                  <a:pt x="2409" y="1161"/>
                  <a:pt x="2508" y="1320"/>
                </a:cubicBezTo>
                <a:cubicBezTo>
                  <a:pt x="2570" y="1420"/>
                  <a:pt x="2503" y="1322"/>
                  <a:pt x="2544" y="1404"/>
                </a:cubicBezTo>
                <a:cubicBezTo>
                  <a:pt x="2563" y="1443"/>
                  <a:pt x="2641" y="1552"/>
                  <a:pt x="2652" y="1584"/>
                </a:cubicBezTo>
                <a:cubicBezTo>
                  <a:pt x="2670" y="1639"/>
                  <a:pt x="2656" y="1610"/>
                  <a:pt x="2700" y="1668"/>
                </a:cubicBezTo>
                <a:cubicBezTo>
                  <a:pt x="2724" y="1763"/>
                  <a:pt x="2693" y="1669"/>
                  <a:pt x="2760" y="1776"/>
                </a:cubicBezTo>
                <a:cubicBezTo>
                  <a:pt x="2767" y="1787"/>
                  <a:pt x="2765" y="1801"/>
                  <a:pt x="2772" y="1812"/>
                </a:cubicBezTo>
                <a:cubicBezTo>
                  <a:pt x="2781" y="1826"/>
                  <a:pt x="2798" y="1834"/>
                  <a:pt x="2808" y="1848"/>
                </a:cubicBezTo>
                <a:cubicBezTo>
                  <a:pt x="2858" y="1917"/>
                  <a:pt x="2919" y="2004"/>
                  <a:pt x="2964" y="2076"/>
                </a:cubicBezTo>
                <a:cubicBezTo>
                  <a:pt x="3034" y="2188"/>
                  <a:pt x="2946" y="2068"/>
                  <a:pt x="3012" y="2160"/>
                </a:cubicBezTo>
                <a:cubicBezTo>
                  <a:pt x="3050" y="2213"/>
                  <a:pt x="3100" y="2260"/>
                  <a:pt x="3132" y="2316"/>
                </a:cubicBezTo>
                <a:cubicBezTo>
                  <a:pt x="3141" y="2332"/>
                  <a:pt x="3146" y="2349"/>
                  <a:pt x="3156" y="2364"/>
                </a:cubicBezTo>
                <a:cubicBezTo>
                  <a:pt x="3166" y="2378"/>
                  <a:pt x="3192" y="2400"/>
                  <a:pt x="3192" y="2400"/>
                </a:cubicBezTo>
                <a:cubicBezTo>
                  <a:pt x="3216" y="2304"/>
                  <a:pt x="3264" y="2204"/>
                  <a:pt x="3348" y="2148"/>
                </a:cubicBezTo>
                <a:cubicBezTo>
                  <a:pt x="3391" y="2061"/>
                  <a:pt x="3472" y="1998"/>
                  <a:pt x="3528" y="1920"/>
                </a:cubicBezTo>
                <a:cubicBezTo>
                  <a:pt x="3538" y="1905"/>
                  <a:pt x="3542" y="1887"/>
                  <a:pt x="3552" y="1872"/>
                </a:cubicBezTo>
                <a:cubicBezTo>
                  <a:pt x="3562" y="1858"/>
                  <a:pt x="3578" y="1849"/>
                  <a:pt x="3588" y="1836"/>
                </a:cubicBezTo>
                <a:cubicBezTo>
                  <a:pt x="3618" y="1797"/>
                  <a:pt x="3643" y="1755"/>
                  <a:pt x="3672" y="1716"/>
                </a:cubicBezTo>
                <a:cubicBezTo>
                  <a:pt x="3685" y="1677"/>
                  <a:pt x="3719" y="1647"/>
                  <a:pt x="3732" y="1608"/>
                </a:cubicBezTo>
                <a:cubicBezTo>
                  <a:pt x="3736" y="1596"/>
                  <a:pt x="3738" y="1583"/>
                  <a:pt x="3744" y="1572"/>
                </a:cubicBezTo>
                <a:cubicBezTo>
                  <a:pt x="3766" y="1534"/>
                  <a:pt x="3785" y="1525"/>
                  <a:pt x="3804" y="1488"/>
                </a:cubicBezTo>
                <a:cubicBezTo>
                  <a:pt x="3810" y="1477"/>
                  <a:pt x="3810" y="1463"/>
                  <a:pt x="3816" y="1452"/>
                </a:cubicBezTo>
                <a:cubicBezTo>
                  <a:pt x="3838" y="1408"/>
                  <a:pt x="3877" y="1375"/>
                  <a:pt x="3900" y="1332"/>
                </a:cubicBezTo>
                <a:cubicBezTo>
                  <a:pt x="3976" y="1193"/>
                  <a:pt x="3916" y="1279"/>
                  <a:pt x="3984" y="1188"/>
                </a:cubicBezTo>
                <a:cubicBezTo>
                  <a:pt x="4033" y="1041"/>
                  <a:pt x="4118" y="911"/>
                  <a:pt x="4200" y="780"/>
                </a:cubicBezTo>
                <a:cubicBezTo>
                  <a:pt x="4236" y="722"/>
                  <a:pt x="4258" y="674"/>
                  <a:pt x="4308" y="624"/>
                </a:cubicBezTo>
                <a:cubicBezTo>
                  <a:pt x="4324" y="577"/>
                  <a:pt x="4358" y="559"/>
                  <a:pt x="4380" y="516"/>
                </a:cubicBezTo>
                <a:cubicBezTo>
                  <a:pt x="4403" y="470"/>
                  <a:pt x="4414" y="446"/>
                  <a:pt x="4452" y="408"/>
                </a:cubicBezTo>
                <a:cubicBezTo>
                  <a:pt x="4475" y="338"/>
                  <a:pt x="4518" y="282"/>
                  <a:pt x="4548" y="216"/>
                </a:cubicBezTo>
                <a:cubicBezTo>
                  <a:pt x="4558" y="193"/>
                  <a:pt x="4558" y="165"/>
                  <a:pt x="4572" y="144"/>
                </a:cubicBezTo>
                <a:cubicBezTo>
                  <a:pt x="4588" y="120"/>
                  <a:pt x="4611" y="99"/>
                  <a:pt x="4620" y="72"/>
                </a:cubicBezTo>
                <a:cubicBezTo>
                  <a:pt x="4624" y="60"/>
                  <a:pt x="4625" y="47"/>
                  <a:pt x="4632" y="36"/>
                </a:cubicBezTo>
                <a:cubicBezTo>
                  <a:pt x="4641" y="22"/>
                  <a:pt x="4668" y="0"/>
                  <a:pt x="4668" y="0"/>
                </a:cubicBezTo>
                <a:cubicBezTo>
                  <a:pt x="4660" y="16"/>
                  <a:pt x="4644" y="30"/>
                  <a:pt x="4644" y="48"/>
                </a:cubicBezTo>
                <a:cubicBezTo>
                  <a:pt x="4644" y="62"/>
                  <a:pt x="4655" y="6"/>
                  <a:pt x="4668" y="12"/>
                </a:cubicBezTo>
                <a:cubicBezTo>
                  <a:pt x="4707" y="31"/>
                  <a:pt x="4716" y="84"/>
                  <a:pt x="4740" y="120"/>
                </a:cubicBezTo>
                <a:cubicBezTo>
                  <a:pt x="4817" y="235"/>
                  <a:pt x="4892" y="405"/>
                  <a:pt x="5004" y="480"/>
                </a:cubicBezTo>
                <a:cubicBezTo>
                  <a:pt x="5066" y="574"/>
                  <a:pt x="5146" y="650"/>
                  <a:pt x="5208" y="744"/>
                </a:cubicBezTo>
                <a:cubicBezTo>
                  <a:pt x="5217" y="758"/>
                  <a:pt x="5234" y="766"/>
                  <a:pt x="5244" y="780"/>
                </a:cubicBezTo>
                <a:cubicBezTo>
                  <a:pt x="5254" y="795"/>
                  <a:pt x="5258" y="813"/>
                  <a:pt x="5268" y="828"/>
                </a:cubicBezTo>
                <a:cubicBezTo>
                  <a:pt x="5338" y="933"/>
                  <a:pt x="5414" y="1035"/>
                  <a:pt x="5484" y="1140"/>
                </a:cubicBezTo>
                <a:cubicBezTo>
                  <a:pt x="5514" y="1186"/>
                  <a:pt x="5515" y="1238"/>
                  <a:pt x="5544" y="1284"/>
                </a:cubicBezTo>
                <a:cubicBezTo>
                  <a:pt x="5604" y="1380"/>
                  <a:pt x="5664" y="1476"/>
                  <a:pt x="5724" y="1572"/>
                </a:cubicBezTo>
                <a:cubicBezTo>
                  <a:pt x="5733" y="1587"/>
                  <a:pt x="5737" y="1606"/>
                  <a:pt x="5748" y="1620"/>
                </a:cubicBezTo>
                <a:cubicBezTo>
                  <a:pt x="5762" y="1638"/>
                  <a:pt x="5781" y="1651"/>
                  <a:pt x="5796" y="1668"/>
                </a:cubicBezTo>
                <a:cubicBezTo>
                  <a:pt x="5876" y="1762"/>
                  <a:pt x="5716" y="1624"/>
                  <a:pt x="5892" y="1800"/>
                </a:cubicBezTo>
                <a:cubicBezTo>
                  <a:pt x="5967" y="1875"/>
                  <a:pt x="6047" y="1954"/>
                  <a:pt x="6108" y="2040"/>
                </a:cubicBezTo>
                <a:cubicBezTo>
                  <a:pt x="6196" y="2163"/>
                  <a:pt x="6042" y="1954"/>
                  <a:pt x="6168" y="2136"/>
                </a:cubicBezTo>
                <a:cubicBezTo>
                  <a:pt x="6191" y="2169"/>
                  <a:pt x="6240" y="2232"/>
                  <a:pt x="6240" y="2232"/>
                </a:cubicBezTo>
                <a:cubicBezTo>
                  <a:pt x="6271" y="2325"/>
                  <a:pt x="6327" y="2403"/>
                  <a:pt x="6396" y="2472"/>
                </a:cubicBezTo>
                <a:cubicBezTo>
                  <a:pt x="6404" y="2422"/>
                  <a:pt x="6413" y="2347"/>
                  <a:pt x="6444" y="2304"/>
                </a:cubicBezTo>
                <a:cubicBezTo>
                  <a:pt x="6558" y="2145"/>
                  <a:pt x="6430" y="2373"/>
                  <a:pt x="6528" y="2196"/>
                </a:cubicBezTo>
                <a:cubicBezTo>
                  <a:pt x="6584" y="2096"/>
                  <a:pt x="6651" y="2000"/>
                  <a:pt x="6720" y="1908"/>
                </a:cubicBezTo>
                <a:cubicBezTo>
                  <a:pt x="6738" y="1855"/>
                  <a:pt x="6773" y="1832"/>
                  <a:pt x="6804" y="1788"/>
                </a:cubicBezTo>
                <a:cubicBezTo>
                  <a:pt x="6832" y="1748"/>
                  <a:pt x="6850" y="1697"/>
                  <a:pt x="6876" y="1656"/>
                </a:cubicBezTo>
                <a:cubicBezTo>
                  <a:pt x="6914" y="1596"/>
                  <a:pt x="6954" y="1533"/>
                  <a:pt x="6996" y="1476"/>
                </a:cubicBezTo>
                <a:cubicBezTo>
                  <a:pt x="7019" y="1407"/>
                  <a:pt x="7072" y="1342"/>
                  <a:pt x="7116" y="1284"/>
                </a:cubicBezTo>
                <a:cubicBezTo>
                  <a:pt x="7132" y="1236"/>
                  <a:pt x="7128" y="1241"/>
                  <a:pt x="7164" y="1188"/>
                </a:cubicBezTo>
                <a:cubicBezTo>
                  <a:pt x="7187" y="1155"/>
                  <a:pt x="7236" y="1092"/>
                  <a:pt x="7236" y="1092"/>
                </a:cubicBezTo>
                <a:cubicBezTo>
                  <a:pt x="7266" y="1003"/>
                  <a:pt x="7334" y="925"/>
                  <a:pt x="7392" y="852"/>
                </a:cubicBezTo>
                <a:cubicBezTo>
                  <a:pt x="7426" y="718"/>
                  <a:pt x="7517" y="616"/>
                  <a:pt x="7572" y="492"/>
                </a:cubicBezTo>
                <a:cubicBezTo>
                  <a:pt x="7614" y="397"/>
                  <a:pt x="7615" y="287"/>
                  <a:pt x="7656" y="192"/>
                </a:cubicBezTo>
                <a:cubicBezTo>
                  <a:pt x="7678" y="140"/>
                  <a:pt x="7715" y="98"/>
                  <a:pt x="7740" y="48"/>
                </a:cubicBezTo>
                <a:cubicBezTo>
                  <a:pt x="7765" y="124"/>
                  <a:pt x="7824" y="179"/>
                  <a:pt x="7872" y="240"/>
                </a:cubicBezTo>
                <a:cubicBezTo>
                  <a:pt x="7932" y="317"/>
                  <a:pt x="7986" y="396"/>
                  <a:pt x="8052" y="468"/>
                </a:cubicBezTo>
                <a:cubicBezTo>
                  <a:pt x="8083" y="501"/>
                  <a:pt x="8128" y="524"/>
                  <a:pt x="8148" y="564"/>
                </a:cubicBezTo>
                <a:cubicBezTo>
                  <a:pt x="8240" y="749"/>
                  <a:pt x="8382" y="909"/>
                  <a:pt x="8496" y="1080"/>
                </a:cubicBezTo>
                <a:cubicBezTo>
                  <a:pt x="8509" y="1099"/>
                  <a:pt x="8522" y="1119"/>
                  <a:pt x="8532" y="1140"/>
                </a:cubicBezTo>
                <a:cubicBezTo>
                  <a:pt x="8538" y="1151"/>
                  <a:pt x="8538" y="1165"/>
                  <a:pt x="8544" y="1176"/>
                </a:cubicBezTo>
                <a:cubicBezTo>
                  <a:pt x="8577" y="1237"/>
                  <a:pt x="8619" y="1295"/>
                  <a:pt x="8652" y="1356"/>
                </a:cubicBezTo>
                <a:cubicBezTo>
                  <a:pt x="8679" y="1406"/>
                  <a:pt x="8696" y="1462"/>
                  <a:pt x="8724" y="1512"/>
                </a:cubicBezTo>
                <a:cubicBezTo>
                  <a:pt x="8786" y="1623"/>
                  <a:pt x="8880" y="1720"/>
                  <a:pt x="8964" y="1812"/>
                </a:cubicBezTo>
                <a:cubicBezTo>
                  <a:pt x="8995" y="1845"/>
                  <a:pt x="9040" y="1868"/>
                  <a:pt x="9060" y="1908"/>
                </a:cubicBezTo>
                <a:cubicBezTo>
                  <a:pt x="9091" y="1970"/>
                  <a:pt x="9140" y="2008"/>
                  <a:pt x="9180" y="2064"/>
                </a:cubicBezTo>
                <a:cubicBezTo>
                  <a:pt x="9234" y="2139"/>
                  <a:pt x="9283" y="2217"/>
                  <a:pt x="9336" y="2292"/>
                </a:cubicBezTo>
                <a:cubicBezTo>
                  <a:pt x="9377" y="2351"/>
                  <a:pt x="9416" y="2412"/>
                  <a:pt x="9456" y="2472"/>
                </a:cubicBezTo>
                <a:cubicBezTo>
                  <a:pt x="9461" y="2479"/>
                  <a:pt x="9448" y="2488"/>
                  <a:pt x="9444" y="2496"/>
                </a:cubicBezTo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52" name="Line 92"/>
          <p:cNvSpPr>
            <a:spLocks noChangeShapeType="1"/>
          </p:cNvSpPr>
          <p:nvPr/>
        </p:nvSpPr>
        <p:spPr bwMode="auto">
          <a:xfrm rot="10800000" flipH="1">
            <a:off x="3340100" y="6092825"/>
            <a:ext cx="67945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53" name="Line 93"/>
          <p:cNvSpPr>
            <a:spLocks noChangeShapeType="1"/>
          </p:cNvSpPr>
          <p:nvPr/>
        </p:nvSpPr>
        <p:spPr bwMode="auto">
          <a:xfrm flipH="1">
            <a:off x="4338638" y="6092825"/>
            <a:ext cx="7191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54" name="Freeform 94"/>
          <p:cNvSpPr>
            <a:spLocks/>
          </p:cNvSpPr>
          <p:nvPr/>
        </p:nvSpPr>
        <p:spPr bwMode="auto">
          <a:xfrm rot="21600000">
            <a:off x="2534151" y="5438775"/>
            <a:ext cx="1158875" cy="263525"/>
          </a:xfrm>
          <a:custGeom>
            <a:avLst/>
            <a:gdLst/>
            <a:ahLst/>
            <a:cxnLst>
              <a:cxn ang="0">
                <a:pos x="60" y="2040"/>
              </a:cxn>
              <a:cxn ang="0">
                <a:pos x="384" y="1644"/>
              </a:cxn>
              <a:cxn ang="0">
                <a:pos x="576" y="1380"/>
              </a:cxn>
              <a:cxn ang="0">
                <a:pos x="864" y="1008"/>
              </a:cxn>
              <a:cxn ang="0">
                <a:pos x="1188" y="612"/>
              </a:cxn>
              <a:cxn ang="0">
                <a:pos x="1416" y="336"/>
              </a:cxn>
              <a:cxn ang="0">
                <a:pos x="1584" y="108"/>
              </a:cxn>
              <a:cxn ang="0">
                <a:pos x="1620" y="48"/>
              </a:cxn>
              <a:cxn ang="0">
                <a:pos x="1728" y="156"/>
              </a:cxn>
              <a:cxn ang="0">
                <a:pos x="2052" y="576"/>
              </a:cxn>
              <a:cxn ang="0">
                <a:pos x="2244" y="828"/>
              </a:cxn>
              <a:cxn ang="0">
                <a:pos x="2544" y="1404"/>
              </a:cxn>
              <a:cxn ang="0">
                <a:pos x="2700" y="1668"/>
              </a:cxn>
              <a:cxn ang="0">
                <a:pos x="2772" y="1812"/>
              </a:cxn>
              <a:cxn ang="0">
                <a:pos x="2964" y="2076"/>
              </a:cxn>
              <a:cxn ang="0">
                <a:pos x="3132" y="2316"/>
              </a:cxn>
              <a:cxn ang="0">
                <a:pos x="3192" y="2400"/>
              </a:cxn>
              <a:cxn ang="0">
                <a:pos x="3528" y="1920"/>
              </a:cxn>
              <a:cxn ang="0">
                <a:pos x="3588" y="1836"/>
              </a:cxn>
              <a:cxn ang="0">
                <a:pos x="3732" y="1608"/>
              </a:cxn>
              <a:cxn ang="0">
                <a:pos x="3804" y="1488"/>
              </a:cxn>
              <a:cxn ang="0">
                <a:pos x="3900" y="1332"/>
              </a:cxn>
              <a:cxn ang="0">
                <a:pos x="4200" y="780"/>
              </a:cxn>
              <a:cxn ang="0">
                <a:pos x="4380" y="516"/>
              </a:cxn>
              <a:cxn ang="0">
                <a:pos x="4548" y="216"/>
              </a:cxn>
              <a:cxn ang="0">
                <a:pos x="4620" y="72"/>
              </a:cxn>
              <a:cxn ang="0">
                <a:pos x="4668" y="0"/>
              </a:cxn>
              <a:cxn ang="0">
                <a:pos x="4668" y="12"/>
              </a:cxn>
              <a:cxn ang="0">
                <a:pos x="5004" y="480"/>
              </a:cxn>
              <a:cxn ang="0">
                <a:pos x="5244" y="780"/>
              </a:cxn>
              <a:cxn ang="0">
                <a:pos x="5484" y="1140"/>
              </a:cxn>
              <a:cxn ang="0">
                <a:pos x="5724" y="1572"/>
              </a:cxn>
              <a:cxn ang="0">
                <a:pos x="5796" y="1668"/>
              </a:cxn>
              <a:cxn ang="0">
                <a:pos x="6108" y="2040"/>
              </a:cxn>
              <a:cxn ang="0">
                <a:pos x="6240" y="2232"/>
              </a:cxn>
              <a:cxn ang="0">
                <a:pos x="6444" y="2304"/>
              </a:cxn>
              <a:cxn ang="0">
                <a:pos x="6720" y="1908"/>
              </a:cxn>
              <a:cxn ang="0">
                <a:pos x="6876" y="1656"/>
              </a:cxn>
              <a:cxn ang="0">
                <a:pos x="7116" y="1284"/>
              </a:cxn>
              <a:cxn ang="0">
                <a:pos x="7236" y="1092"/>
              </a:cxn>
              <a:cxn ang="0">
                <a:pos x="7572" y="492"/>
              </a:cxn>
              <a:cxn ang="0">
                <a:pos x="7740" y="48"/>
              </a:cxn>
              <a:cxn ang="0">
                <a:pos x="8052" y="468"/>
              </a:cxn>
              <a:cxn ang="0">
                <a:pos x="8496" y="1080"/>
              </a:cxn>
              <a:cxn ang="0">
                <a:pos x="8544" y="1176"/>
              </a:cxn>
              <a:cxn ang="0">
                <a:pos x="8724" y="1512"/>
              </a:cxn>
              <a:cxn ang="0">
                <a:pos x="9060" y="1908"/>
              </a:cxn>
              <a:cxn ang="0">
                <a:pos x="9336" y="2292"/>
              </a:cxn>
              <a:cxn ang="0">
                <a:pos x="9444" y="2496"/>
              </a:cxn>
            </a:cxnLst>
            <a:rect l="0" t="0" r="r" b="b"/>
            <a:pathLst>
              <a:path w="9461" h="2496">
                <a:moveTo>
                  <a:pt x="0" y="2196"/>
                </a:moveTo>
                <a:cubicBezTo>
                  <a:pt x="20" y="2147"/>
                  <a:pt x="29" y="2083"/>
                  <a:pt x="60" y="2040"/>
                </a:cubicBezTo>
                <a:cubicBezTo>
                  <a:pt x="115" y="1963"/>
                  <a:pt x="192" y="1886"/>
                  <a:pt x="252" y="1812"/>
                </a:cubicBezTo>
                <a:cubicBezTo>
                  <a:pt x="299" y="1755"/>
                  <a:pt x="333" y="1695"/>
                  <a:pt x="384" y="1644"/>
                </a:cubicBezTo>
                <a:cubicBezTo>
                  <a:pt x="408" y="1572"/>
                  <a:pt x="462" y="1506"/>
                  <a:pt x="516" y="1452"/>
                </a:cubicBezTo>
                <a:cubicBezTo>
                  <a:pt x="539" y="1383"/>
                  <a:pt x="511" y="1445"/>
                  <a:pt x="576" y="1380"/>
                </a:cubicBezTo>
                <a:cubicBezTo>
                  <a:pt x="643" y="1313"/>
                  <a:pt x="676" y="1217"/>
                  <a:pt x="756" y="1164"/>
                </a:cubicBezTo>
                <a:cubicBezTo>
                  <a:pt x="775" y="1106"/>
                  <a:pt x="828" y="1059"/>
                  <a:pt x="864" y="1008"/>
                </a:cubicBezTo>
                <a:cubicBezTo>
                  <a:pt x="943" y="895"/>
                  <a:pt x="1025" y="786"/>
                  <a:pt x="1116" y="684"/>
                </a:cubicBezTo>
                <a:cubicBezTo>
                  <a:pt x="1139" y="659"/>
                  <a:pt x="1169" y="640"/>
                  <a:pt x="1188" y="612"/>
                </a:cubicBezTo>
                <a:cubicBezTo>
                  <a:pt x="1234" y="544"/>
                  <a:pt x="1277" y="481"/>
                  <a:pt x="1332" y="420"/>
                </a:cubicBezTo>
                <a:cubicBezTo>
                  <a:pt x="1359" y="391"/>
                  <a:pt x="1396" y="370"/>
                  <a:pt x="1416" y="336"/>
                </a:cubicBezTo>
                <a:cubicBezTo>
                  <a:pt x="1459" y="264"/>
                  <a:pt x="1433" y="289"/>
                  <a:pt x="1488" y="252"/>
                </a:cubicBezTo>
                <a:cubicBezTo>
                  <a:pt x="1520" y="204"/>
                  <a:pt x="1552" y="156"/>
                  <a:pt x="1584" y="108"/>
                </a:cubicBezTo>
                <a:cubicBezTo>
                  <a:pt x="1602" y="81"/>
                  <a:pt x="1632" y="46"/>
                  <a:pt x="1632" y="12"/>
                </a:cubicBezTo>
                <a:cubicBezTo>
                  <a:pt x="1628" y="24"/>
                  <a:pt x="1612" y="38"/>
                  <a:pt x="1620" y="48"/>
                </a:cubicBezTo>
                <a:cubicBezTo>
                  <a:pt x="1633" y="65"/>
                  <a:pt x="1662" y="59"/>
                  <a:pt x="1680" y="72"/>
                </a:cubicBezTo>
                <a:cubicBezTo>
                  <a:pt x="1695" y="82"/>
                  <a:pt x="1722" y="145"/>
                  <a:pt x="1728" y="156"/>
                </a:cubicBezTo>
                <a:cubicBezTo>
                  <a:pt x="1785" y="252"/>
                  <a:pt x="1855" y="341"/>
                  <a:pt x="1920" y="432"/>
                </a:cubicBezTo>
                <a:cubicBezTo>
                  <a:pt x="1957" y="484"/>
                  <a:pt x="1999" y="541"/>
                  <a:pt x="2052" y="576"/>
                </a:cubicBezTo>
                <a:cubicBezTo>
                  <a:pt x="2075" y="646"/>
                  <a:pt x="2046" y="582"/>
                  <a:pt x="2100" y="636"/>
                </a:cubicBezTo>
                <a:cubicBezTo>
                  <a:pt x="2145" y="681"/>
                  <a:pt x="2214" y="773"/>
                  <a:pt x="2244" y="828"/>
                </a:cubicBezTo>
                <a:cubicBezTo>
                  <a:pt x="2334" y="993"/>
                  <a:pt x="2409" y="1161"/>
                  <a:pt x="2508" y="1320"/>
                </a:cubicBezTo>
                <a:cubicBezTo>
                  <a:pt x="2570" y="1420"/>
                  <a:pt x="2503" y="1322"/>
                  <a:pt x="2544" y="1404"/>
                </a:cubicBezTo>
                <a:cubicBezTo>
                  <a:pt x="2563" y="1443"/>
                  <a:pt x="2641" y="1552"/>
                  <a:pt x="2652" y="1584"/>
                </a:cubicBezTo>
                <a:cubicBezTo>
                  <a:pt x="2670" y="1639"/>
                  <a:pt x="2656" y="1610"/>
                  <a:pt x="2700" y="1668"/>
                </a:cubicBezTo>
                <a:cubicBezTo>
                  <a:pt x="2724" y="1763"/>
                  <a:pt x="2693" y="1669"/>
                  <a:pt x="2760" y="1776"/>
                </a:cubicBezTo>
                <a:cubicBezTo>
                  <a:pt x="2767" y="1787"/>
                  <a:pt x="2765" y="1801"/>
                  <a:pt x="2772" y="1812"/>
                </a:cubicBezTo>
                <a:cubicBezTo>
                  <a:pt x="2781" y="1826"/>
                  <a:pt x="2798" y="1834"/>
                  <a:pt x="2808" y="1848"/>
                </a:cubicBezTo>
                <a:cubicBezTo>
                  <a:pt x="2858" y="1917"/>
                  <a:pt x="2919" y="2004"/>
                  <a:pt x="2964" y="2076"/>
                </a:cubicBezTo>
                <a:cubicBezTo>
                  <a:pt x="3034" y="2188"/>
                  <a:pt x="2946" y="2068"/>
                  <a:pt x="3012" y="2160"/>
                </a:cubicBezTo>
                <a:cubicBezTo>
                  <a:pt x="3050" y="2213"/>
                  <a:pt x="3100" y="2260"/>
                  <a:pt x="3132" y="2316"/>
                </a:cubicBezTo>
                <a:cubicBezTo>
                  <a:pt x="3141" y="2332"/>
                  <a:pt x="3146" y="2349"/>
                  <a:pt x="3156" y="2364"/>
                </a:cubicBezTo>
                <a:cubicBezTo>
                  <a:pt x="3166" y="2378"/>
                  <a:pt x="3192" y="2400"/>
                  <a:pt x="3192" y="2400"/>
                </a:cubicBezTo>
                <a:cubicBezTo>
                  <a:pt x="3216" y="2304"/>
                  <a:pt x="3264" y="2204"/>
                  <a:pt x="3348" y="2148"/>
                </a:cubicBezTo>
                <a:cubicBezTo>
                  <a:pt x="3391" y="2061"/>
                  <a:pt x="3472" y="1998"/>
                  <a:pt x="3528" y="1920"/>
                </a:cubicBezTo>
                <a:cubicBezTo>
                  <a:pt x="3538" y="1905"/>
                  <a:pt x="3542" y="1887"/>
                  <a:pt x="3552" y="1872"/>
                </a:cubicBezTo>
                <a:cubicBezTo>
                  <a:pt x="3562" y="1858"/>
                  <a:pt x="3578" y="1849"/>
                  <a:pt x="3588" y="1836"/>
                </a:cubicBezTo>
                <a:cubicBezTo>
                  <a:pt x="3618" y="1797"/>
                  <a:pt x="3643" y="1755"/>
                  <a:pt x="3672" y="1716"/>
                </a:cubicBezTo>
                <a:cubicBezTo>
                  <a:pt x="3685" y="1677"/>
                  <a:pt x="3719" y="1647"/>
                  <a:pt x="3732" y="1608"/>
                </a:cubicBezTo>
                <a:cubicBezTo>
                  <a:pt x="3736" y="1596"/>
                  <a:pt x="3738" y="1583"/>
                  <a:pt x="3744" y="1572"/>
                </a:cubicBezTo>
                <a:cubicBezTo>
                  <a:pt x="3766" y="1534"/>
                  <a:pt x="3785" y="1525"/>
                  <a:pt x="3804" y="1488"/>
                </a:cubicBezTo>
                <a:cubicBezTo>
                  <a:pt x="3810" y="1477"/>
                  <a:pt x="3810" y="1463"/>
                  <a:pt x="3816" y="1452"/>
                </a:cubicBezTo>
                <a:cubicBezTo>
                  <a:pt x="3838" y="1408"/>
                  <a:pt x="3877" y="1375"/>
                  <a:pt x="3900" y="1332"/>
                </a:cubicBezTo>
                <a:cubicBezTo>
                  <a:pt x="3976" y="1193"/>
                  <a:pt x="3916" y="1279"/>
                  <a:pt x="3984" y="1188"/>
                </a:cubicBezTo>
                <a:cubicBezTo>
                  <a:pt x="4033" y="1041"/>
                  <a:pt x="4118" y="911"/>
                  <a:pt x="4200" y="780"/>
                </a:cubicBezTo>
                <a:cubicBezTo>
                  <a:pt x="4236" y="722"/>
                  <a:pt x="4258" y="674"/>
                  <a:pt x="4308" y="624"/>
                </a:cubicBezTo>
                <a:cubicBezTo>
                  <a:pt x="4324" y="577"/>
                  <a:pt x="4358" y="559"/>
                  <a:pt x="4380" y="516"/>
                </a:cubicBezTo>
                <a:cubicBezTo>
                  <a:pt x="4403" y="470"/>
                  <a:pt x="4414" y="446"/>
                  <a:pt x="4452" y="408"/>
                </a:cubicBezTo>
                <a:cubicBezTo>
                  <a:pt x="4475" y="338"/>
                  <a:pt x="4518" y="282"/>
                  <a:pt x="4548" y="216"/>
                </a:cubicBezTo>
                <a:cubicBezTo>
                  <a:pt x="4558" y="193"/>
                  <a:pt x="4558" y="165"/>
                  <a:pt x="4572" y="144"/>
                </a:cubicBezTo>
                <a:cubicBezTo>
                  <a:pt x="4588" y="120"/>
                  <a:pt x="4611" y="99"/>
                  <a:pt x="4620" y="72"/>
                </a:cubicBezTo>
                <a:cubicBezTo>
                  <a:pt x="4624" y="60"/>
                  <a:pt x="4625" y="47"/>
                  <a:pt x="4632" y="36"/>
                </a:cubicBezTo>
                <a:cubicBezTo>
                  <a:pt x="4641" y="22"/>
                  <a:pt x="4668" y="0"/>
                  <a:pt x="4668" y="0"/>
                </a:cubicBezTo>
                <a:cubicBezTo>
                  <a:pt x="4660" y="16"/>
                  <a:pt x="4644" y="30"/>
                  <a:pt x="4644" y="48"/>
                </a:cubicBezTo>
                <a:cubicBezTo>
                  <a:pt x="4644" y="62"/>
                  <a:pt x="4655" y="6"/>
                  <a:pt x="4668" y="12"/>
                </a:cubicBezTo>
                <a:cubicBezTo>
                  <a:pt x="4707" y="31"/>
                  <a:pt x="4716" y="84"/>
                  <a:pt x="4740" y="120"/>
                </a:cubicBezTo>
                <a:cubicBezTo>
                  <a:pt x="4817" y="235"/>
                  <a:pt x="4892" y="405"/>
                  <a:pt x="5004" y="480"/>
                </a:cubicBezTo>
                <a:cubicBezTo>
                  <a:pt x="5066" y="574"/>
                  <a:pt x="5146" y="650"/>
                  <a:pt x="5208" y="744"/>
                </a:cubicBezTo>
                <a:cubicBezTo>
                  <a:pt x="5217" y="758"/>
                  <a:pt x="5234" y="766"/>
                  <a:pt x="5244" y="780"/>
                </a:cubicBezTo>
                <a:cubicBezTo>
                  <a:pt x="5254" y="795"/>
                  <a:pt x="5258" y="813"/>
                  <a:pt x="5268" y="828"/>
                </a:cubicBezTo>
                <a:cubicBezTo>
                  <a:pt x="5338" y="933"/>
                  <a:pt x="5414" y="1035"/>
                  <a:pt x="5484" y="1140"/>
                </a:cubicBezTo>
                <a:cubicBezTo>
                  <a:pt x="5514" y="1186"/>
                  <a:pt x="5515" y="1238"/>
                  <a:pt x="5544" y="1284"/>
                </a:cubicBezTo>
                <a:cubicBezTo>
                  <a:pt x="5604" y="1380"/>
                  <a:pt x="5664" y="1476"/>
                  <a:pt x="5724" y="1572"/>
                </a:cubicBezTo>
                <a:cubicBezTo>
                  <a:pt x="5733" y="1587"/>
                  <a:pt x="5737" y="1606"/>
                  <a:pt x="5748" y="1620"/>
                </a:cubicBezTo>
                <a:cubicBezTo>
                  <a:pt x="5762" y="1638"/>
                  <a:pt x="5781" y="1651"/>
                  <a:pt x="5796" y="1668"/>
                </a:cubicBezTo>
                <a:cubicBezTo>
                  <a:pt x="5876" y="1762"/>
                  <a:pt x="5716" y="1624"/>
                  <a:pt x="5892" y="1800"/>
                </a:cubicBezTo>
                <a:cubicBezTo>
                  <a:pt x="5967" y="1875"/>
                  <a:pt x="6047" y="1954"/>
                  <a:pt x="6108" y="2040"/>
                </a:cubicBezTo>
                <a:cubicBezTo>
                  <a:pt x="6196" y="2163"/>
                  <a:pt x="6042" y="1954"/>
                  <a:pt x="6168" y="2136"/>
                </a:cubicBezTo>
                <a:cubicBezTo>
                  <a:pt x="6191" y="2169"/>
                  <a:pt x="6240" y="2232"/>
                  <a:pt x="6240" y="2232"/>
                </a:cubicBezTo>
                <a:cubicBezTo>
                  <a:pt x="6271" y="2325"/>
                  <a:pt x="6327" y="2403"/>
                  <a:pt x="6396" y="2472"/>
                </a:cubicBezTo>
                <a:cubicBezTo>
                  <a:pt x="6404" y="2422"/>
                  <a:pt x="6413" y="2347"/>
                  <a:pt x="6444" y="2304"/>
                </a:cubicBezTo>
                <a:cubicBezTo>
                  <a:pt x="6558" y="2145"/>
                  <a:pt x="6430" y="2373"/>
                  <a:pt x="6528" y="2196"/>
                </a:cubicBezTo>
                <a:cubicBezTo>
                  <a:pt x="6584" y="2096"/>
                  <a:pt x="6651" y="2000"/>
                  <a:pt x="6720" y="1908"/>
                </a:cubicBezTo>
                <a:cubicBezTo>
                  <a:pt x="6738" y="1855"/>
                  <a:pt x="6773" y="1832"/>
                  <a:pt x="6804" y="1788"/>
                </a:cubicBezTo>
                <a:cubicBezTo>
                  <a:pt x="6832" y="1748"/>
                  <a:pt x="6850" y="1697"/>
                  <a:pt x="6876" y="1656"/>
                </a:cubicBezTo>
                <a:cubicBezTo>
                  <a:pt x="6914" y="1596"/>
                  <a:pt x="6954" y="1533"/>
                  <a:pt x="6996" y="1476"/>
                </a:cubicBezTo>
                <a:cubicBezTo>
                  <a:pt x="7019" y="1407"/>
                  <a:pt x="7072" y="1342"/>
                  <a:pt x="7116" y="1284"/>
                </a:cubicBezTo>
                <a:cubicBezTo>
                  <a:pt x="7132" y="1236"/>
                  <a:pt x="7128" y="1241"/>
                  <a:pt x="7164" y="1188"/>
                </a:cubicBezTo>
                <a:cubicBezTo>
                  <a:pt x="7187" y="1155"/>
                  <a:pt x="7236" y="1092"/>
                  <a:pt x="7236" y="1092"/>
                </a:cubicBezTo>
                <a:cubicBezTo>
                  <a:pt x="7266" y="1003"/>
                  <a:pt x="7334" y="925"/>
                  <a:pt x="7392" y="852"/>
                </a:cubicBezTo>
                <a:cubicBezTo>
                  <a:pt x="7426" y="718"/>
                  <a:pt x="7517" y="616"/>
                  <a:pt x="7572" y="492"/>
                </a:cubicBezTo>
                <a:cubicBezTo>
                  <a:pt x="7614" y="397"/>
                  <a:pt x="7615" y="287"/>
                  <a:pt x="7656" y="192"/>
                </a:cubicBezTo>
                <a:cubicBezTo>
                  <a:pt x="7678" y="140"/>
                  <a:pt x="7715" y="98"/>
                  <a:pt x="7740" y="48"/>
                </a:cubicBezTo>
                <a:cubicBezTo>
                  <a:pt x="7765" y="124"/>
                  <a:pt x="7824" y="179"/>
                  <a:pt x="7872" y="240"/>
                </a:cubicBezTo>
                <a:cubicBezTo>
                  <a:pt x="7932" y="317"/>
                  <a:pt x="7986" y="396"/>
                  <a:pt x="8052" y="468"/>
                </a:cubicBezTo>
                <a:cubicBezTo>
                  <a:pt x="8083" y="501"/>
                  <a:pt x="8128" y="524"/>
                  <a:pt x="8148" y="564"/>
                </a:cubicBezTo>
                <a:cubicBezTo>
                  <a:pt x="8240" y="749"/>
                  <a:pt x="8382" y="909"/>
                  <a:pt x="8496" y="1080"/>
                </a:cubicBezTo>
                <a:cubicBezTo>
                  <a:pt x="8509" y="1099"/>
                  <a:pt x="8522" y="1119"/>
                  <a:pt x="8532" y="1140"/>
                </a:cubicBezTo>
                <a:cubicBezTo>
                  <a:pt x="8538" y="1151"/>
                  <a:pt x="8538" y="1165"/>
                  <a:pt x="8544" y="1176"/>
                </a:cubicBezTo>
                <a:cubicBezTo>
                  <a:pt x="8577" y="1237"/>
                  <a:pt x="8619" y="1295"/>
                  <a:pt x="8652" y="1356"/>
                </a:cubicBezTo>
                <a:cubicBezTo>
                  <a:pt x="8679" y="1406"/>
                  <a:pt x="8696" y="1462"/>
                  <a:pt x="8724" y="1512"/>
                </a:cubicBezTo>
                <a:cubicBezTo>
                  <a:pt x="8786" y="1623"/>
                  <a:pt x="8880" y="1720"/>
                  <a:pt x="8964" y="1812"/>
                </a:cubicBezTo>
                <a:cubicBezTo>
                  <a:pt x="8995" y="1845"/>
                  <a:pt x="9040" y="1868"/>
                  <a:pt x="9060" y="1908"/>
                </a:cubicBezTo>
                <a:cubicBezTo>
                  <a:pt x="9091" y="1970"/>
                  <a:pt x="9140" y="2008"/>
                  <a:pt x="9180" y="2064"/>
                </a:cubicBezTo>
                <a:cubicBezTo>
                  <a:pt x="9234" y="2139"/>
                  <a:pt x="9283" y="2217"/>
                  <a:pt x="9336" y="2292"/>
                </a:cubicBezTo>
                <a:cubicBezTo>
                  <a:pt x="9377" y="2351"/>
                  <a:pt x="9416" y="2412"/>
                  <a:pt x="9456" y="2472"/>
                </a:cubicBezTo>
                <a:cubicBezTo>
                  <a:pt x="9461" y="2479"/>
                  <a:pt x="9448" y="2488"/>
                  <a:pt x="9444" y="2496"/>
                </a:cubicBezTo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55" name="Freeform 95"/>
          <p:cNvSpPr>
            <a:spLocks/>
          </p:cNvSpPr>
          <p:nvPr/>
        </p:nvSpPr>
        <p:spPr bwMode="auto">
          <a:xfrm rot="21600000">
            <a:off x="4746209" y="5472113"/>
            <a:ext cx="1157287" cy="263525"/>
          </a:xfrm>
          <a:custGeom>
            <a:avLst/>
            <a:gdLst/>
            <a:ahLst/>
            <a:cxnLst>
              <a:cxn ang="0">
                <a:pos x="60" y="2040"/>
              </a:cxn>
              <a:cxn ang="0">
                <a:pos x="384" y="1644"/>
              </a:cxn>
              <a:cxn ang="0">
                <a:pos x="576" y="1380"/>
              </a:cxn>
              <a:cxn ang="0">
                <a:pos x="864" y="1008"/>
              </a:cxn>
              <a:cxn ang="0">
                <a:pos x="1188" y="612"/>
              </a:cxn>
              <a:cxn ang="0">
                <a:pos x="1416" y="336"/>
              </a:cxn>
              <a:cxn ang="0">
                <a:pos x="1584" y="108"/>
              </a:cxn>
              <a:cxn ang="0">
                <a:pos x="1620" y="48"/>
              </a:cxn>
              <a:cxn ang="0">
                <a:pos x="1728" y="156"/>
              </a:cxn>
              <a:cxn ang="0">
                <a:pos x="2052" y="576"/>
              </a:cxn>
              <a:cxn ang="0">
                <a:pos x="2244" y="828"/>
              </a:cxn>
              <a:cxn ang="0">
                <a:pos x="2544" y="1404"/>
              </a:cxn>
              <a:cxn ang="0">
                <a:pos x="2700" y="1668"/>
              </a:cxn>
              <a:cxn ang="0">
                <a:pos x="2772" y="1812"/>
              </a:cxn>
              <a:cxn ang="0">
                <a:pos x="2964" y="2076"/>
              </a:cxn>
              <a:cxn ang="0">
                <a:pos x="3132" y="2316"/>
              </a:cxn>
              <a:cxn ang="0">
                <a:pos x="3192" y="2400"/>
              </a:cxn>
              <a:cxn ang="0">
                <a:pos x="3528" y="1920"/>
              </a:cxn>
              <a:cxn ang="0">
                <a:pos x="3588" y="1836"/>
              </a:cxn>
              <a:cxn ang="0">
                <a:pos x="3732" y="1608"/>
              </a:cxn>
              <a:cxn ang="0">
                <a:pos x="3804" y="1488"/>
              </a:cxn>
              <a:cxn ang="0">
                <a:pos x="3900" y="1332"/>
              </a:cxn>
              <a:cxn ang="0">
                <a:pos x="4200" y="780"/>
              </a:cxn>
              <a:cxn ang="0">
                <a:pos x="4380" y="516"/>
              </a:cxn>
              <a:cxn ang="0">
                <a:pos x="4548" y="216"/>
              </a:cxn>
              <a:cxn ang="0">
                <a:pos x="4620" y="72"/>
              </a:cxn>
              <a:cxn ang="0">
                <a:pos x="4668" y="0"/>
              </a:cxn>
              <a:cxn ang="0">
                <a:pos x="4668" y="12"/>
              </a:cxn>
              <a:cxn ang="0">
                <a:pos x="5004" y="480"/>
              </a:cxn>
              <a:cxn ang="0">
                <a:pos x="5244" y="780"/>
              </a:cxn>
              <a:cxn ang="0">
                <a:pos x="5484" y="1140"/>
              </a:cxn>
              <a:cxn ang="0">
                <a:pos x="5724" y="1572"/>
              </a:cxn>
              <a:cxn ang="0">
                <a:pos x="5796" y="1668"/>
              </a:cxn>
              <a:cxn ang="0">
                <a:pos x="6108" y="2040"/>
              </a:cxn>
              <a:cxn ang="0">
                <a:pos x="6240" y="2232"/>
              </a:cxn>
              <a:cxn ang="0">
                <a:pos x="6444" y="2304"/>
              </a:cxn>
              <a:cxn ang="0">
                <a:pos x="6720" y="1908"/>
              </a:cxn>
              <a:cxn ang="0">
                <a:pos x="6876" y="1656"/>
              </a:cxn>
              <a:cxn ang="0">
                <a:pos x="7116" y="1284"/>
              </a:cxn>
              <a:cxn ang="0">
                <a:pos x="7236" y="1092"/>
              </a:cxn>
              <a:cxn ang="0">
                <a:pos x="7572" y="492"/>
              </a:cxn>
              <a:cxn ang="0">
                <a:pos x="7740" y="48"/>
              </a:cxn>
              <a:cxn ang="0">
                <a:pos x="8052" y="468"/>
              </a:cxn>
              <a:cxn ang="0">
                <a:pos x="8496" y="1080"/>
              </a:cxn>
              <a:cxn ang="0">
                <a:pos x="8544" y="1176"/>
              </a:cxn>
              <a:cxn ang="0">
                <a:pos x="8724" y="1512"/>
              </a:cxn>
              <a:cxn ang="0">
                <a:pos x="9060" y="1908"/>
              </a:cxn>
              <a:cxn ang="0">
                <a:pos x="9336" y="2292"/>
              </a:cxn>
              <a:cxn ang="0">
                <a:pos x="9444" y="2496"/>
              </a:cxn>
            </a:cxnLst>
            <a:rect l="0" t="0" r="r" b="b"/>
            <a:pathLst>
              <a:path w="9461" h="2496">
                <a:moveTo>
                  <a:pt x="0" y="2196"/>
                </a:moveTo>
                <a:cubicBezTo>
                  <a:pt x="20" y="2147"/>
                  <a:pt x="29" y="2083"/>
                  <a:pt x="60" y="2040"/>
                </a:cubicBezTo>
                <a:cubicBezTo>
                  <a:pt x="115" y="1963"/>
                  <a:pt x="192" y="1886"/>
                  <a:pt x="252" y="1812"/>
                </a:cubicBezTo>
                <a:cubicBezTo>
                  <a:pt x="299" y="1755"/>
                  <a:pt x="333" y="1695"/>
                  <a:pt x="384" y="1644"/>
                </a:cubicBezTo>
                <a:cubicBezTo>
                  <a:pt x="408" y="1572"/>
                  <a:pt x="462" y="1506"/>
                  <a:pt x="516" y="1452"/>
                </a:cubicBezTo>
                <a:cubicBezTo>
                  <a:pt x="539" y="1383"/>
                  <a:pt x="511" y="1445"/>
                  <a:pt x="576" y="1380"/>
                </a:cubicBezTo>
                <a:cubicBezTo>
                  <a:pt x="643" y="1313"/>
                  <a:pt x="676" y="1217"/>
                  <a:pt x="756" y="1164"/>
                </a:cubicBezTo>
                <a:cubicBezTo>
                  <a:pt x="775" y="1106"/>
                  <a:pt x="828" y="1059"/>
                  <a:pt x="864" y="1008"/>
                </a:cubicBezTo>
                <a:cubicBezTo>
                  <a:pt x="943" y="895"/>
                  <a:pt x="1025" y="786"/>
                  <a:pt x="1116" y="684"/>
                </a:cubicBezTo>
                <a:cubicBezTo>
                  <a:pt x="1139" y="659"/>
                  <a:pt x="1169" y="640"/>
                  <a:pt x="1188" y="612"/>
                </a:cubicBezTo>
                <a:cubicBezTo>
                  <a:pt x="1234" y="544"/>
                  <a:pt x="1277" y="481"/>
                  <a:pt x="1332" y="420"/>
                </a:cubicBezTo>
                <a:cubicBezTo>
                  <a:pt x="1359" y="391"/>
                  <a:pt x="1396" y="370"/>
                  <a:pt x="1416" y="336"/>
                </a:cubicBezTo>
                <a:cubicBezTo>
                  <a:pt x="1459" y="264"/>
                  <a:pt x="1433" y="289"/>
                  <a:pt x="1488" y="252"/>
                </a:cubicBezTo>
                <a:cubicBezTo>
                  <a:pt x="1520" y="204"/>
                  <a:pt x="1552" y="156"/>
                  <a:pt x="1584" y="108"/>
                </a:cubicBezTo>
                <a:cubicBezTo>
                  <a:pt x="1602" y="81"/>
                  <a:pt x="1632" y="46"/>
                  <a:pt x="1632" y="12"/>
                </a:cubicBezTo>
                <a:cubicBezTo>
                  <a:pt x="1628" y="24"/>
                  <a:pt x="1612" y="38"/>
                  <a:pt x="1620" y="48"/>
                </a:cubicBezTo>
                <a:cubicBezTo>
                  <a:pt x="1633" y="65"/>
                  <a:pt x="1662" y="59"/>
                  <a:pt x="1680" y="72"/>
                </a:cubicBezTo>
                <a:cubicBezTo>
                  <a:pt x="1695" y="82"/>
                  <a:pt x="1722" y="145"/>
                  <a:pt x="1728" y="156"/>
                </a:cubicBezTo>
                <a:cubicBezTo>
                  <a:pt x="1785" y="252"/>
                  <a:pt x="1855" y="341"/>
                  <a:pt x="1920" y="432"/>
                </a:cubicBezTo>
                <a:cubicBezTo>
                  <a:pt x="1957" y="484"/>
                  <a:pt x="1999" y="541"/>
                  <a:pt x="2052" y="576"/>
                </a:cubicBezTo>
                <a:cubicBezTo>
                  <a:pt x="2075" y="646"/>
                  <a:pt x="2046" y="582"/>
                  <a:pt x="2100" y="636"/>
                </a:cubicBezTo>
                <a:cubicBezTo>
                  <a:pt x="2145" y="681"/>
                  <a:pt x="2214" y="773"/>
                  <a:pt x="2244" y="828"/>
                </a:cubicBezTo>
                <a:cubicBezTo>
                  <a:pt x="2334" y="993"/>
                  <a:pt x="2409" y="1161"/>
                  <a:pt x="2508" y="1320"/>
                </a:cubicBezTo>
                <a:cubicBezTo>
                  <a:pt x="2570" y="1420"/>
                  <a:pt x="2503" y="1322"/>
                  <a:pt x="2544" y="1404"/>
                </a:cubicBezTo>
                <a:cubicBezTo>
                  <a:pt x="2563" y="1443"/>
                  <a:pt x="2641" y="1552"/>
                  <a:pt x="2652" y="1584"/>
                </a:cubicBezTo>
                <a:cubicBezTo>
                  <a:pt x="2670" y="1639"/>
                  <a:pt x="2656" y="1610"/>
                  <a:pt x="2700" y="1668"/>
                </a:cubicBezTo>
                <a:cubicBezTo>
                  <a:pt x="2724" y="1763"/>
                  <a:pt x="2693" y="1669"/>
                  <a:pt x="2760" y="1776"/>
                </a:cubicBezTo>
                <a:cubicBezTo>
                  <a:pt x="2767" y="1787"/>
                  <a:pt x="2765" y="1801"/>
                  <a:pt x="2772" y="1812"/>
                </a:cubicBezTo>
                <a:cubicBezTo>
                  <a:pt x="2781" y="1826"/>
                  <a:pt x="2798" y="1834"/>
                  <a:pt x="2808" y="1848"/>
                </a:cubicBezTo>
                <a:cubicBezTo>
                  <a:pt x="2858" y="1917"/>
                  <a:pt x="2919" y="2004"/>
                  <a:pt x="2964" y="2076"/>
                </a:cubicBezTo>
                <a:cubicBezTo>
                  <a:pt x="3034" y="2188"/>
                  <a:pt x="2946" y="2068"/>
                  <a:pt x="3012" y="2160"/>
                </a:cubicBezTo>
                <a:cubicBezTo>
                  <a:pt x="3050" y="2213"/>
                  <a:pt x="3100" y="2260"/>
                  <a:pt x="3132" y="2316"/>
                </a:cubicBezTo>
                <a:cubicBezTo>
                  <a:pt x="3141" y="2332"/>
                  <a:pt x="3146" y="2349"/>
                  <a:pt x="3156" y="2364"/>
                </a:cubicBezTo>
                <a:cubicBezTo>
                  <a:pt x="3166" y="2378"/>
                  <a:pt x="3192" y="2400"/>
                  <a:pt x="3192" y="2400"/>
                </a:cubicBezTo>
                <a:cubicBezTo>
                  <a:pt x="3216" y="2304"/>
                  <a:pt x="3264" y="2204"/>
                  <a:pt x="3348" y="2148"/>
                </a:cubicBezTo>
                <a:cubicBezTo>
                  <a:pt x="3391" y="2061"/>
                  <a:pt x="3472" y="1998"/>
                  <a:pt x="3528" y="1920"/>
                </a:cubicBezTo>
                <a:cubicBezTo>
                  <a:pt x="3538" y="1905"/>
                  <a:pt x="3542" y="1887"/>
                  <a:pt x="3552" y="1872"/>
                </a:cubicBezTo>
                <a:cubicBezTo>
                  <a:pt x="3562" y="1858"/>
                  <a:pt x="3578" y="1849"/>
                  <a:pt x="3588" y="1836"/>
                </a:cubicBezTo>
                <a:cubicBezTo>
                  <a:pt x="3618" y="1797"/>
                  <a:pt x="3643" y="1755"/>
                  <a:pt x="3672" y="1716"/>
                </a:cubicBezTo>
                <a:cubicBezTo>
                  <a:pt x="3685" y="1677"/>
                  <a:pt x="3719" y="1647"/>
                  <a:pt x="3732" y="1608"/>
                </a:cubicBezTo>
                <a:cubicBezTo>
                  <a:pt x="3736" y="1596"/>
                  <a:pt x="3738" y="1583"/>
                  <a:pt x="3744" y="1572"/>
                </a:cubicBezTo>
                <a:cubicBezTo>
                  <a:pt x="3766" y="1534"/>
                  <a:pt x="3785" y="1525"/>
                  <a:pt x="3804" y="1488"/>
                </a:cubicBezTo>
                <a:cubicBezTo>
                  <a:pt x="3810" y="1477"/>
                  <a:pt x="3810" y="1463"/>
                  <a:pt x="3816" y="1452"/>
                </a:cubicBezTo>
                <a:cubicBezTo>
                  <a:pt x="3838" y="1408"/>
                  <a:pt x="3877" y="1375"/>
                  <a:pt x="3900" y="1332"/>
                </a:cubicBezTo>
                <a:cubicBezTo>
                  <a:pt x="3976" y="1193"/>
                  <a:pt x="3916" y="1279"/>
                  <a:pt x="3984" y="1188"/>
                </a:cubicBezTo>
                <a:cubicBezTo>
                  <a:pt x="4033" y="1041"/>
                  <a:pt x="4118" y="911"/>
                  <a:pt x="4200" y="780"/>
                </a:cubicBezTo>
                <a:cubicBezTo>
                  <a:pt x="4236" y="722"/>
                  <a:pt x="4258" y="674"/>
                  <a:pt x="4308" y="624"/>
                </a:cubicBezTo>
                <a:cubicBezTo>
                  <a:pt x="4324" y="577"/>
                  <a:pt x="4358" y="559"/>
                  <a:pt x="4380" y="516"/>
                </a:cubicBezTo>
                <a:cubicBezTo>
                  <a:pt x="4403" y="470"/>
                  <a:pt x="4414" y="446"/>
                  <a:pt x="4452" y="408"/>
                </a:cubicBezTo>
                <a:cubicBezTo>
                  <a:pt x="4475" y="338"/>
                  <a:pt x="4518" y="282"/>
                  <a:pt x="4548" y="216"/>
                </a:cubicBezTo>
                <a:cubicBezTo>
                  <a:pt x="4558" y="193"/>
                  <a:pt x="4558" y="165"/>
                  <a:pt x="4572" y="144"/>
                </a:cubicBezTo>
                <a:cubicBezTo>
                  <a:pt x="4588" y="120"/>
                  <a:pt x="4611" y="99"/>
                  <a:pt x="4620" y="72"/>
                </a:cubicBezTo>
                <a:cubicBezTo>
                  <a:pt x="4624" y="60"/>
                  <a:pt x="4625" y="47"/>
                  <a:pt x="4632" y="36"/>
                </a:cubicBezTo>
                <a:cubicBezTo>
                  <a:pt x="4641" y="22"/>
                  <a:pt x="4668" y="0"/>
                  <a:pt x="4668" y="0"/>
                </a:cubicBezTo>
                <a:cubicBezTo>
                  <a:pt x="4660" y="16"/>
                  <a:pt x="4644" y="30"/>
                  <a:pt x="4644" y="48"/>
                </a:cubicBezTo>
                <a:cubicBezTo>
                  <a:pt x="4644" y="62"/>
                  <a:pt x="4655" y="6"/>
                  <a:pt x="4668" y="12"/>
                </a:cubicBezTo>
                <a:cubicBezTo>
                  <a:pt x="4707" y="31"/>
                  <a:pt x="4716" y="84"/>
                  <a:pt x="4740" y="120"/>
                </a:cubicBezTo>
                <a:cubicBezTo>
                  <a:pt x="4817" y="235"/>
                  <a:pt x="4892" y="405"/>
                  <a:pt x="5004" y="480"/>
                </a:cubicBezTo>
                <a:cubicBezTo>
                  <a:pt x="5066" y="574"/>
                  <a:pt x="5146" y="650"/>
                  <a:pt x="5208" y="744"/>
                </a:cubicBezTo>
                <a:cubicBezTo>
                  <a:pt x="5217" y="758"/>
                  <a:pt x="5234" y="766"/>
                  <a:pt x="5244" y="780"/>
                </a:cubicBezTo>
                <a:cubicBezTo>
                  <a:pt x="5254" y="795"/>
                  <a:pt x="5258" y="813"/>
                  <a:pt x="5268" y="828"/>
                </a:cubicBezTo>
                <a:cubicBezTo>
                  <a:pt x="5338" y="933"/>
                  <a:pt x="5414" y="1035"/>
                  <a:pt x="5484" y="1140"/>
                </a:cubicBezTo>
                <a:cubicBezTo>
                  <a:pt x="5514" y="1186"/>
                  <a:pt x="5515" y="1238"/>
                  <a:pt x="5544" y="1284"/>
                </a:cubicBezTo>
                <a:cubicBezTo>
                  <a:pt x="5604" y="1380"/>
                  <a:pt x="5664" y="1476"/>
                  <a:pt x="5724" y="1572"/>
                </a:cubicBezTo>
                <a:cubicBezTo>
                  <a:pt x="5733" y="1587"/>
                  <a:pt x="5737" y="1606"/>
                  <a:pt x="5748" y="1620"/>
                </a:cubicBezTo>
                <a:cubicBezTo>
                  <a:pt x="5762" y="1638"/>
                  <a:pt x="5781" y="1651"/>
                  <a:pt x="5796" y="1668"/>
                </a:cubicBezTo>
                <a:cubicBezTo>
                  <a:pt x="5876" y="1762"/>
                  <a:pt x="5716" y="1624"/>
                  <a:pt x="5892" y="1800"/>
                </a:cubicBezTo>
                <a:cubicBezTo>
                  <a:pt x="5967" y="1875"/>
                  <a:pt x="6047" y="1954"/>
                  <a:pt x="6108" y="2040"/>
                </a:cubicBezTo>
                <a:cubicBezTo>
                  <a:pt x="6196" y="2163"/>
                  <a:pt x="6042" y="1954"/>
                  <a:pt x="6168" y="2136"/>
                </a:cubicBezTo>
                <a:cubicBezTo>
                  <a:pt x="6191" y="2169"/>
                  <a:pt x="6240" y="2232"/>
                  <a:pt x="6240" y="2232"/>
                </a:cubicBezTo>
                <a:cubicBezTo>
                  <a:pt x="6271" y="2325"/>
                  <a:pt x="6327" y="2403"/>
                  <a:pt x="6396" y="2472"/>
                </a:cubicBezTo>
                <a:cubicBezTo>
                  <a:pt x="6404" y="2422"/>
                  <a:pt x="6413" y="2347"/>
                  <a:pt x="6444" y="2304"/>
                </a:cubicBezTo>
                <a:cubicBezTo>
                  <a:pt x="6558" y="2145"/>
                  <a:pt x="6430" y="2373"/>
                  <a:pt x="6528" y="2196"/>
                </a:cubicBezTo>
                <a:cubicBezTo>
                  <a:pt x="6584" y="2096"/>
                  <a:pt x="6651" y="2000"/>
                  <a:pt x="6720" y="1908"/>
                </a:cubicBezTo>
                <a:cubicBezTo>
                  <a:pt x="6738" y="1855"/>
                  <a:pt x="6773" y="1832"/>
                  <a:pt x="6804" y="1788"/>
                </a:cubicBezTo>
                <a:cubicBezTo>
                  <a:pt x="6832" y="1748"/>
                  <a:pt x="6850" y="1697"/>
                  <a:pt x="6876" y="1656"/>
                </a:cubicBezTo>
                <a:cubicBezTo>
                  <a:pt x="6914" y="1596"/>
                  <a:pt x="6954" y="1533"/>
                  <a:pt x="6996" y="1476"/>
                </a:cubicBezTo>
                <a:cubicBezTo>
                  <a:pt x="7019" y="1407"/>
                  <a:pt x="7072" y="1342"/>
                  <a:pt x="7116" y="1284"/>
                </a:cubicBezTo>
                <a:cubicBezTo>
                  <a:pt x="7132" y="1236"/>
                  <a:pt x="7128" y="1241"/>
                  <a:pt x="7164" y="1188"/>
                </a:cubicBezTo>
                <a:cubicBezTo>
                  <a:pt x="7187" y="1155"/>
                  <a:pt x="7236" y="1092"/>
                  <a:pt x="7236" y="1092"/>
                </a:cubicBezTo>
                <a:cubicBezTo>
                  <a:pt x="7266" y="1003"/>
                  <a:pt x="7334" y="925"/>
                  <a:pt x="7392" y="852"/>
                </a:cubicBezTo>
                <a:cubicBezTo>
                  <a:pt x="7426" y="718"/>
                  <a:pt x="7517" y="616"/>
                  <a:pt x="7572" y="492"/>
                </a:cubicBezTo>
                <a:cubicBezTo>
                  <a:pt x="7614" y="397"/>
                  <a:pt x="7615" y="287"/>
                  <a:pt x="7656" y="192"/>
                </a:cubicBezTo>
                <a:cubicBezTo>
                  <a:pt x="7678" y="140"/>
                  <a:pt x="7715" y="98"/>
                  <a:pt x="7740" y="48"/>
                </a:cubicBezTo>
                <a:cubicBezTo>
                  <a:pt x="7765" y="124"/>
                  <a:pt x="7824" y="179"/>
                  <a:pt x="7872" y="240"/>
                </a:cubicBezTo>
                <a:cubicBezTo>
                  <a:pt x="7932" y="317"/>
                  <a:pt x="7986" y="396"/>
                  <a:pt x="8052" y="468"/>
                </a:cubicBezTo>
                <a:cubicBezTo>
                  <a:pt x="8083" y="501"/>
                  <a:pt x="8128" y="524"/>
                  <a:pt x="8148" y="564"/>
                </a:cubicBezTo>
                <a:cubicBezTo>
                  <a:pt x="8240" y="749"/>
                  <a:pt x="8382" y="909"/>
                  <a:pt x="8496" y="1080"/>
                </a:cubicBezTo>
                <a:cubicBezTo>
                  <a:pt x="8509" y="1099"/>
                  <a:pt x="8522" y="1119"/>
                  <a:pt x="8532" y="1140"/>
                </a:cubicBezTo>
                <a:cubicBezTo>
                  <a:pt x="8538" y="1151"/>
                  <a:pt x="8538" y="1165"/>
                  <a:pt x="8544" y="1176"/>
                </a:cubicBezTo>
                <a:cubicBezTo>
                  <a:pt x="8577" y="1237"/>
                  <a:pt x="8619" y="1295"/>
                  <a:pt x="8652" y="1356"/>
                </a:cubicBezTo>
                <a:cubicBezTo>
                  <a:pt x="8679" y="1406"/>
                  <a:pt x="8696" y="1462"/>
                  <a:pt x="8724" y="1512"/>
                </a:cubicBezTo>
                <a:cubicBezTo>
                  <a:pt x="8786" y="1623"/>
                  <a:pt x="8880" y="1720"/>
                  <a:pt x="8964" y="1812"/>
                </a:cubicBezTo>
                <a:cubicBezTo>
                  <a:pt x="8995" y="1845"/>
                  <a:pt x="9040" y="1868"/>
                  <a:pt x="9060" y="1908"/>
                </a:cubicBezTo>
                <a:cubicBezTo>
                  <a:pt x="9091" y="1970"/>
                  <a:pt x="9140" y="2008"/>
                  <a:pt x="9180" y="2064"/>
                </a:cubicBezTo>
                <a:cubicBezTo>
                  <a:pt x="9234" y="2139"/>
                  <a:pt x="9283" y="2217"/>
                  <a:pt x="9336" y="2292"/>
                </a:cubicBezTo>
                <a:cubicBezTo>
                  <a:pt x="9377" y="2351"/>
                  <a:pt x="9416" y="2412"/>
                  <a:pt x="9456" y="2472"/>
                </a:cubicBezTo>
                <a:cubicBezTo>
                  <a:pt x="9461" y="2479"/>
                  <a:pt x="9448" y="2488"/>
                  <a:pt x="9444" y="2496"/>
                </a:cubicBezTo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56" name="Oval 96"/>
          <p:cNvSpPr>
            <a:spLocks noChangeArrowheads="1"/>
          </p:cNvSpPr>
          <p:nvPr/>
        </p:nvSpPr>
        <p:spPr bwMode="auto">
          <a:xfrm rot="21600000">
            <a:off x="3500438" y="5402263"/>
            <a:ext cx="425450" cy="400050"/>
          </a:xfrm>
          <a:prstGeom prst="ellipse">
            <a:avLst/>
          </a:prstGeom>
          <a:gradFill rotWithShape="0">
            <a:gsLst>
              <a:gs pos="0">
                <a:srgbClr val="FF00FF"/>
              </a:gs>
              <a:gs pos="100000">
                <a:srgbClr val="FF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57" name="Oval 97"/>
          <p:cNvSpPr>
            <a:spLocks noChangeArrowheads="1"/>
          </p:cNvSpPr>
          <p:nvPr/>
        </p:nvSpPr>
        <p:spPr bwMode="auto">
          <a:xfrm rot="21600000">
            <a:off x="4487863" y="5402263"/>
            <a:ext cx="425450" cy="400050"/>
          </a:xfrm>
          <a:prstGeom prst="ellipse">
            <a:avLst/>
          </a:prstGeom>
          <a:gradFill rotWithShape="0">
            <a:gsLst>
              <a:gs pos="0">
                <a:srgbClr val="FF00FF"/>
              </a:gs>
              <a:gs pos="100000">
                <a:srgbClr val="FF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58" name="Oval 98"/>
          <p:cNvSpPr>
            <a:spLocks noChangeArrowheads="1"/>
          </p:cNvSpPr>
          <p:nvPr/>
        </p:nvSpPr>
        <p:spPr bwMode="auto">
          <a:xfrm rot="21600000">
            <a:off x="5846763" y="5365750"/>
            <a:ext cx="531812" cy="484188"/>
          </a:xfrm>
          <a:prstGeom prst="ellipse">
            <a:avLst/>
          </a:prstGeom>
          <a:solidFill>
            <a:schemeClr val="tx1">
              <a:lumMod val="50000"/>
              <a:alpha val="65000"/>
            </a:schemeClr>
          </a:solidFill>
          <a:ln w="190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59" name="Oval 99"/>
          <p:cNvSpPr>
            <a:spLocks noChangeArrowheads="1"/>
          </p:cNvSpPr>
          <p:nvPr/>
        </p:nvSpPr>
        <p:spPr bwMode="auto">
          <a:xfrm rot="21600000">
            <a:off x="2027238" y="5362575"/>
            <a:ext cx="531812" cy="484188"/>
          </a:xfrm>
          <a:prstGeom prst="ellipse">
            <a:avLst/>
          </a:prstGeom>
          <a:solidFill>
            <a:schemeClr val="tx1">
              <a:lumMod val="50000"/>
              <a:alpha val="65000"/>
            </a:schemeClr>
          </a:solidFill>
          <a:ln w="190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60" name="Freeform 100"/>
          <p:cNvSpPr>
            <a:spLocks/>
          </p:cNvSpPr>
          <p:nvPr/>
        </p:nvSpPr>
        <p:spPr bwMode="auto">
          <a:xfrm rot="10800000">
            <a:off x="2508250" y="4578350"/>
            <a:ext cx="630238" cy="268288"/>
          </a:xfrm>
          <a:custGeom>
            <a:avLst/>
            <a:gdLst/>
            <a:ahLst/>
            <a:cxnLst>
              <a:cxn ang="0">
                <a:pos x="60" y="2040"/>
              </a:cxn>
              <a:cxn ang="0">
                <a:pos x="384" y="1644"/>
              </a:cxn>
              <a:cxn ang="0">
                <a:pos x="576" y="1380"/>
              </a:cxn>
              <a:cxn ang="0">
                <a:pos x="864" y="1008"/>
              </a:cxn>
              <a:cxn ang="0">
                <a:pos x="1188" y="612"/>
              </a:cxn>
              <a:cxn ang="0">
                <a:pos x="1416" y="336"/>
              </a:cxn>
              <a:cxn ang="0">
                <a:pos x="1584" y="108"/>
              </a:cxn>
              <a:cxn ang="0">
                <a:pos x="1620" y="48"/>
              </a:cxn>
              <a:cxn ang="0">
                <a:pos x="1728" y="156"/>
              </a:cxn>
              <a:cxn ang="0">
                <a:pos x="2052" y="576"/>
              </a:cxn>
              <a:cxn ang="0">
                <a:pos x="2244" y="828"/>
              </a:cxn>
              <a:cxn ang="0">
                <a:pos x="2544" y="1404"/>
              </a:cxn>
              <a:cxn ang="0">
                <a:pos x="2700" y="1668"/>
              </a:cxn>
              <a:cxn ang="0">
                <a:pos x="2772" y="1812"/>
              </a:cxn>
              <a:cxn ang="0">
                <a:pos x="2964" y="2076"/>
              </a:cxn>
              <a:cxn ang="0">
                <a:pos x="3132" y="2316"/>
              </a:cxn>
              <a:cxn ang="0">
                <a:pos x="3192" y="2400"/>
              </a:cxn>
              <a:cxn ang="0">
                <a:pos x="3528" y="1920"/>
              </a:cxn>
              <a:cxn ang="0">
                <a:pos x="3588" y="1836"/>
              </a:cxn>
              <a:cxn ang="0">
                <a:pos x="3732" y="1608"/>
              </a:cxn>
              <a:cxn ang="0">
                <a:pos x="3804" y="1488"/>
              </a:cxn>
              <a:cxn ang="0">
                <a:pos x="3900" y="1332"/>
              </a:cxn>
              <a:cxn ang="0">
                <a:pos x="4200" y="780"/>
              </a:cxn>
              <a:cxn ang="0">
                <a:pos x="4380" y="516"/>
              </a:cxn>
              <a:cxn ang="0">
                <a:pos x="4548" y="216"/>
              </a:cxn>
              <a:cxn ang="0">
                <a:pos x="4620" y="72"/>
              </a:cxn>
              <a:cxn ang="0">
                <a:pos x="4668" y="0"/>
              </a:cxn>
              <a:cxn ang="0">
                <a:pos x="4668" y="12"/>
              </a:cxn>
              <a:cxn ang="0">
                <a:pos x="5004" y="480"/>
              </a:cxn>
              <a:cxn ang="0">
                <a:pos x="5244" y="780"/>
              </a:cxn>
              <a:cxn ang="0">
                <a:pos x="5484" y="1140"/>
              </a:cxn>
              <a:cxn ang="0">
                <a:pos x="5724" y="1572"/>
              </a:cxn>
              <a:cxn ang="0">
                <a:pos x="5796" y="1668"/>
              </a:cxn>
              <a:cxn ang="0">
                <a:pos x="6108" y="2040"/>
              </a:cxn>
              <a:cxn ang="0">
                <a:pos x="6240" y="2232"/>
              </a:cxn>
              <a:cxn ang="0">
                <a:pos x="6444" y="2304"/>
              </a:cxn>
              <a:cxn ang="0">
                <a:pos x="6720" y="1908"/>
              </a:cxn>
              <a:cxn ang="0">
                <a:pos x="6876" y="1656"/>
              </a:cxn>
              <a:cxn ang="0">
                <a:pos x="7116" y="1284"/>
              </a:cxn>
              <a:cxn ang="0">
                <a:pos x="7236" y="1092"/>
              </a:cxn>
              <a:cxn ang="0">
                <a:pos x="7572" y="492"/>
              </a:cxn>
              <a:cxn ang="0">
                <a:pos x="7740" y="48"/>
              </a:cxn>
              <a:cxn ang="0">
                <a:pos x="8052" y="468"/>
              </a:cxn>
              <a:cxn ang="0">
                <a:pos x="8496" y="1080"/>
              </a:cxn>
              <a:cxn ang="0">
                <a:pos x="8544" y="1176"/>
              </a:cxn>
              <a:cxn ang="0">
                <a:pos x="8724" y="1512"/>
              </a:cxn>
              <a:cxn ang="0">
                <a:pos x="9060" y="1908"/>
              </a:cxn>
              <a:cxn ang="0">
                <a:pos x="9336" y="2292"/>
              </a:cxn>
              <a:cxn ang="0">
                <a:pos x="9444" y="2496"/>
              </a:cxn>
            </a:cxnLst>
            <a:rect l="0" t="0" r="r" b="b"/>
            <a:pathLst>
              <a:path w="9461" h="2496">
                <a:moveTo>
                  <a:pt x="0" y="2196"/>
                </a:moveTo>
                <a:cubicBezTo>
                  <a:pt x="20" y="2147"/>
                  <a:pt x="29" y="2083"/>
                  <a:pt x="60" y="2040"/>
                </a:cubicBezTo>
                <a:cubicBezTo>
                  <a:pt x="115" y="1963"/>
                  <a:pt x="192" y="1886"/>
                  <a:pt x="252" y="1812"/>
                </a:cubicBezTo>
                <a:cubicBezTo>
                  <a:pt x="299" y="1755"/>
                  <a:pt x="333" y="1695"/>
                  <a:pt x="384" y="1644"/>
                </a:cubicBezTo>
                <a:cubicBezTo>
                  <a:pt x="408" y="1572"/>
                  <a:pt x="462" y="1506"/>
                  <a:pt x="516" y="1452"/>
                </a:cubicBezTo>
                <a:cubicBezTo>
                  <a:pt x="539" y="1383"/>
                  <a:pt x="511" y="1445"/>
                  <a:pt x="576" y="1380"/>
                </a:cubicBezTo>
                <a:cubicBezTo>
                  <a:pt x="643" y="1313"/>
                  <a:pt x="676" y="1217"/>
                  <a:pt x="756" y="1164"/>
                </a:cubicBezTo>
                <a:cubicBezTo>
                  <a:pt x="775" y="1106"/>
                  <a:pt x="828" y="1059"/>
                  <a:pt x="864" y="1008"/>
                </a:cubicBezTo>
                <a:cubicBezTo>
                  <a:pt x="943" y="895"/>
                  <a:pt x="1025" y="786"/>
                  <a:pt x="1116" y="684"/>
                </a:cubicBezTo>
                <a:cubicBezTo>
                  <a:pt x="1139" y="659"/>
                  <a:pt x="1169" y="640"/>
                  <a:pt x="1188" y="612"/>
                </a:cubicBezTo>
                <a:cubicBezTo>
                  <a:pt x="1234" y="544"/>
                  <a:pt x="1277" y="481"/>
                  <a:pt x="1332" y="420"/>
                </a:cubicBezTo>
                <a:cubicBezTo>
                  <a:pt x="1359" y="391"/>
                  <a:pt x="1396" y="370"/>
                  <a:pt x="1416" y="336"/>
                </a:cubicBezTo>
                <a:cubicBezTo>
                  <a:pt x="1459" y="264"/>
                  <a:pt x="1433" y="289"/>
                  <a:pt x="1488" y="252"/>
                </a:cubicBezTo>
                <a:cubicBezTo>
                  <a:pt x="1520" y="204"/>
                  <a:pt x="1552" y="156"/>
                  <a:pt x="1584" y="108"/>
                </a:cubicBezTo>
                <a:cubicBezTo>
                  <a:pt x="1602" y="81"/>
                  <a:pt x="1632" y="46"/>
                  <a:pt x="1632" y="12"/>
                </a:cubicBezTo>
                <a:cubicBezTo>
                  <a:pt x="1628" y="24"/>
                  <a:pt x="1612" y="38"/>
                  <a:pt x="1620" y="48"/>
                </a:cubicBezTo>
                <a:cubicBezTo>
                  <a:pt x="1633" y="65"/>
                  <a:pt x="1662" y="59"/>
                  <a:pt x="1680" y="72"/>
                </a:cubicBezTo>
                <a:cubicBezTo>
                  <a:pt x="1695" y="82"/>
                  <a:pt x="1722" y="145"/>
                  <a:pt x="1728" y="156"/>
                </a:cubicBezTo>
                <a:cubicBezTo>
                  <a:pt x="1785" y="252"/>
                  <a:pt x="1855" y="341"/>
                  <a:pt x="1920" y="432"/>
                </a:cubicBezTo>
                <a:cubicBezTo>
                  <a:pt x="1957" y="484"/>
                  <a:pt x="1999" y="541"/>
                  <a:pt x="2052" y="576"/>
                </a:cubicBezTo>
                <a:cubicBezTo>
                  <a:pt x="2075" y="646"/>
                  <a:pt x="2046" y="582"/>
                  <a:pt x="2100" y="636"/>
                </a:cubicBezTo>
                <a:cubicBezTo>
                  <a:pt x="2145" y="681"/>
                  <a:pt x="2214" y="773"/>
                  <a:pt x="2244" y="828"/>
                </a:cubicBezTo>
                <a:cubicBezTo>
                  <a:pt x="2334" y="993"/>
                  <a:pt x="2409" y="1161"/>
                  <a:pt x="2508" y="1320"/>
                </a:cubicBezTo>
                <a:cubicBezTo>
                  <a:pt x="2570" y="1420"/>
                  <a:pt x="2503" y="1322"/>
                  <a:pt x="2544" y="1404"/>
                </a:cubicBezTo>
                <a:cubicBezTo>
                  <a:pt x="2563" y="1443"/>
                  <a:pt x="2641" y="1552"/>
                  <a:pt x="2652" y="1584"/>
                </a:cubicBezTo>
                <a:cubicBezTo>
                  <a:pt x="2670" y="1639"/>
                  <a:pt x="2656" y="1610"/>
                  <a:pt x="2700" y="1668"/>
                </a:cubicBezTo>
                <a:cubicBezTo>
                  <a:pt x="2724" y="1763"/>
                  <a:pt x="2693" y="1669"/>
                  <a:pt x="2760" y="1776"/>
                </a:cubicBezTo>
                <a:cubicBezTo>
                  <a:pt x="2767" y="1787"/>
                  <a:pt x="2765" y="1801"/>
                  <a:pt x="2772" y="1812"/>
                </a:cubicBezTo>
                <a:cubicBezTo>
                  <a:pt x="2781" y="1826"/>
                  <a:pt x="2798" y="1834"/>
                  <a:pt x="2808" y="1848"/>
                </a:cubicBezTo>
                <a:cubicBezTo>
                  <a:pt x="2858" y="1917"/>
                  <a:pt x="2919" y="2004"/>
                  <a:pt x="2964" y="2076"/>
                </a:cubicBezTo>
                <a:cubicBezTo>
                  <a:pt x="3034" y="2188"/>
                  <a:pt x="2946" y="2068"/>
                  <a:pt x="3012" y="2160"/>
                </a:cubicBezTo>
                <a:cubicBezTo>
                  <a:pt x="3050" y="2213"/>
                  <a:pt x="3100" y="2260"/>
                  <a:pt x="3132" y="2316"/>
                </a:cubicBezTo>
                <a:cubicBezTo>
                  <a:pt x="3141" y="2332"/>
                  <a:pt x="3146" y="2349"/>
                  <a:pt x="3156" y="2364"/>
                </a:cubicBezTo>
                <a:cubicBezTo>
                  <a:pt x="3166" y="2378"/>
                  <a:pt x="3192" y="2400"/>
                  <a:pt x="3192" y="2400"/>
                </a:cubicBezTo>
                <a:cubicBezTo>
                  <a:pt x="3216" y="2304"/>
                  <a:pt x="3264" y="2204"/>
                  <a:pt x="3348" y="2148"/>
                </a:cubicBezTo>
                <a:cubicBezTo>
                  <a:pt x="3391" y="2061"/>
                  <a:pt x="3472" y="1998"/>
                  <a:pt x="3528" y="1920"/>
                </a:cubicBezTo>
                <a:cubicBezTo>
                  <a:pt x="3538" y="1905"/>
                  <a:pt x="3542" y="1887"/>
                  <a:pt x="3552" y="1872"/>
                </a:cubicBezTo>
                <a:cubicBezTo>
                  <a:pt x="3562" y="1858"/>
                  <a:pt x="3578" y="1849"/>
                  <a:pt x="3588" y="1836"/>
                </a:cubicBezTo>
                <a:cubicBezTo>
                  <a:pt x="3618" y="1797"/>
                  <a:pt x="3643" y="1755"/>
                  <a:pt x="3672" y="1716"/>
                </a:cubicBezTo>
                <a:cubicBezTo>
                  <a:pt x="3685" y="1677"/>
                  <a:pt x="3719" y="1647"/>
                  <a:pt x="3732" y="1608"/>
                </a:cubicBezTo>
                <a:cubicBezTo>
                  <a:pt x="3736" y="1596"/>
                  <a:pt x="3738" y="1583"/>
                  <a:pt x="3744" y="1572"/>
                </a:cubicBezTo>
                <a:cubicBezTo>
                  <a:pt x="3766" y="1534"/>
                  <a:pt x="3785" y="1525"/>
                  <a:pt x="3804" y="1488"/>
                </a:cubicBezTo>
                <a:cubicBezTo>
                  <a:pt x="3810" y="1477"/>
                  <a:pt x="3810" y="1463"/>
                  <a:pt x="3816" y="1452"/>
                </a:cubicBezTo>
                <a:cubicBezTo>
                  <a:pt x="3838" y="1408"/>
                  <a:pt x="3877" y="1375"/>
                  <a:pt x="3900" y="1332"/>
                </a:cubicBezTo>
                <a:cubicBezTo>
                  <a:pt x="3976" y="1193"/>
                  <a:pt x="3916" y="1279"/>
                  <a:pt x="3984" y="1188"/>
                </a:cubicBezTo>
                <a:cubicBezTo>
                  <a:pt x="4033" y="1041"/>
                  <a:pt x="4118" y="911"/>
                  <a:pt x="4200" y="780"/>
                </a:cubicBezTo>
                <a:cubicBezTo>
                  <a:pt x="4236" y="722"/>
                  <a:pt x="4258" y="674"/>
                  <a:pt x="4308" y="624"/>
                </a:cubicBezTo>
                <a:cubicBezTo>
                  <a:pt x="4324" y="577"/>
                  <a:pt x="4358" y="559"/>
                  <a:pt x="4380" y="516"/>
                </a:cubicBezTo>
                <a:cubicBezTo>
                  <a:pt x="4403" y="470"/>
                  <a:pt x="4414" y="446"/>
                  <a:pt x="4452" y="408"/>
                </a:cubicBezTo>
                <a:cubicBezTo>
                  <a:pt x="4475" y="338"/>
                  <a:pt x="4518" y="282"/>
                  <a:pt x="4548" y="216"/>
                </a:cubicBezTo>
                <a:cubicBezTo>
                  <a:pt x="4558" y="193"/>
                  <a:pt x="4558" y="165"/>
                  <a:pt x="4572" y="144"/>
                </a:cubicBezTo>
                <a:cubicBezTo>
                  <a:pt x="4588" y="120"/>
                  <a:pt x="4611" y="99"/>
                  <a:pt x="4620" y="72"/>
                </a:cubicBezTo>
                <a:cubicBezTo>
                  <a:pt x="4624" y="60"/>
                  <a:pt x="4625" y="47"/>
                  <a:pt x="4632" y="36"/>
                </a:cubicBezTo>
                <a:cubicBezTo>
                  <a:pt x="4641" y="22"/>
                  <a:pt x="4668" y="0"/>
                  <a:pt x="4668" y="0"/>
                </a:cubicBezTo>
                <a:cubicBezTo>
                  <a:pt x="4660" y="16"/>
                  <a:pt x="4644" y="30"/>
                  <a:pt x="4644" y="48"/>
                </a:cubicBezTo>
                <a:cubicBezTo>
                  <a:pt x="4644" y="62"/>
                  <a:pt x="4655" y="6"/>
                  <a:pt x="4668" y="12"/>
                </a:cubicBezTo>
                <a:cubicBezTo>
                  <a:pt x="4707" y="31"/>
                  <a:pt x="4716" y="84"/>
                  <a:pt x="4740" y="120"/>
                </a:cubicBezTo>
                <a:cubicBezTo>
                  <a:pt x="4817" y="235"/>
                  <a:pt x="4892" y="405"/>
                  <a:pt x="5004" y="480"/>
                </a:cubicBezTo>
                <a:cubicBezTo>
                  <a:pt x="5066" y="574"/>
                  <a:pt x="5146" y="650"/>
                  <a:pt x="5208" y="744"/>
                </a:cubicBezTo>
                <a:cubicBezTo>
                  <a:pt x="5217" y="758"/>
                  <a:pt x="5234" y="766"/>
                  <a:pt x="5244" y="780"/>
                </a:cubicBezTo>
                <a:cubicBezTo>
                  <a:pt x="5254" y="795"/>
                  <a:pt x="5258" y="813"/>
                  <a:pt x="5268" y="828"/>
                </a:cubicBezTo>
                <a:cubicBezTo>
                  <a:pt x="5338" y="933"/>
                  <a:pt x="5414" y="1035"/>
                  <a:pt x="5484" y="1140"/>
                </a:cubicBezTo>
                <a:cubicBezTo>
                  <a:pt x="5514" y="1186"/>
                  <a:pt x="5515" y="1238"/>
                  <a:pt x="5544" y="1284"/>
                </a:cubicBezTo>
                <a:cubicBezTo>
                  <a:pt x="5604" y="1380"/>
                  <a:pt x="5664" y="1476"/>
                  <a:pt x="5724" y="1572"/>
                </a:cubicBezTo>
                <a:cubicBezTo>
                  <a:pt x="5733" y="1587"/>
                  <a:pt x="5737" y="1606"/>
                  <a:pt x="5748" y="1620"/>
                </a:cubicBezTo>
                <a:cubicBezTo>
                  <a:pt x="5762" y="1638"/>
                  <a:pt x="5781" y="1651"/>
                  <a:pt x="5796" y="1668"/>
                </a:cubicBezTo>
                <a:cubicBezTo>
                  <a:pt x="5876" y="1762"/>
                  <a:pt x="5716" y="1624"/>
                  <a:pt x="5892" y="1800"/>
                </a:cubicBezTo>
                <a:cubicBezTo>
                  <a:pt x="5967" y="1875"/>
                  <a:pt x="6047" y="1954"/>
                  <a:pt x="6108" y="2040"/>
                </a:cubicBezTo>
                <a:cubicBezTo>
                  <a:pt x="6196" y="2163"/>
                  <a:pt x="6042" y="1954"/>
                  <a:pt x="6168" y="2136"/>
                </a:cubicBezTo>
                <a:cubicBezTo>
                  <a:pt x="6191" y="2169"/>
                  <a:pt x="6240" y="2232"/>
                  <a:pt x="6240" y="2232"/>
                </a:cubicBezTo>
                <a:cubicBezTo>
                  <a:pt x="6271" y="2325"/>
                  <a:pt x="6327" y="2403"/>
                  <a:pt x="6396" y="2472"/>
                </a:cubicBezTo>
                <a:cubicBezTo>
                  <a:pt x="6404" y="2422"/>
                  <a:pt x="6413" y="2347"/>
                  <a:pt x="6444" y="2304"/>
                </a:cubicBezTo>
                <a:cubicBezTo>
                  <a:pt x="6558" y="2145"/>
                  <a:pt x="6430" y="2373"/>
                  <a:pt x="6528" y="2196"/>
                </a:cubicBezTo>
                <a:cubicBezTo>
                  <a:pt x="6584" y="2096"/>
                  <a:pt x="6651" y="2000"/>
                  <a:pt x="6720" y="1908"/>
                </a:cubicBezTo>
                <a:cubicBezTo>
                  <a:pt x="6738" y="1855"/>
                  <a:pt x="6773" y="1832"/>
                  <a:pt x="6804" y="1788"/>
                </a:cubicBezTo>
                <a:cubicBezTo>
                  <a:pt x="6832" y="1748"/>
                  <a:pt x="6850" y="1697"/>
                  <a:pt x="6876" y="1656"/>
                </a:cubicBezTo>
                <a:cubicBezTo>
                  <a:pt x="6914" y="1596"/>
                  <a:pt x="6954" y="1533"/>
                  <a:pt x="6996" y="1476"/>
                </a:cubicBezTo>
                <a:cubicBezTo>
                  <a:pt x="7019" y="1407"/>
                  <a:pt x="7072" y="1342"/>
                  <a:pt x="7116" y="1284"/>
                </a:cubicBezTo>
                <a:cubicBezTo>
                  <a:pt x="7132" y="1236"/>
                  <a:pt x="7128" y="1241"/>
                  <a:pt x="7164" y="1188"/>
                </a:cubicBezTo>
                <a:cubicBezTo>
                  <a:pt x="7187" y="1155"/>
                  <a:pt x="7236" y="1092"/>
                  <a:pt x="7236" y="1092"/>
                </a:cubicBezTo>
                <a:cubicBezTo>
                  <a:pt x="7266" y="1003"/>
                  <a:pt x="7334" y="925"/>
                  <a:pt x="7392" y="852"/>
                </a:cubicBezTo>
                <a:cubicBezTo>
                  <a:pt x="7426" y="718"/>
                  <a:pt x="7517" y="616"/>
                  <a:pt x="7572" y="492"/>
                </a:cubicBezTo>
                <a:cubicBezTo>
                  <a:pt x="7614" y="397"/>
                  <a:pt x="7615" y="287"/>
                  <a:pt x="7656" y="192"/>
                </a:cubicBezTo>
                <a:cubicBezTo>
                  <a:pt x="7678" y="140"/>
                  <a:pt x="7715" y="98"/>
                  <a:pt x="7740" y="48"/>
                </a:cubicBezTo>
                <a:cubicBezTo>
                  <a:pt x="7765" y="124"/>
                  <a:pt x="7824" y="179"/>
                  <a:pt x="7872" y="240"/>
                </a:cubicBezTo>
                <a:cubicBezTo>
                  <a:pt x="7932" y="317"/>
                  <a:pt x="7986" y="396"/>
                  <a:pt x="8052" y="468"/>
                </a:cubicBezTo>
                <a:cubicBezTo>
                  <a:pt x="8083" y="501"/>
                  <a:pt x="8128" y="524"/>
                  <a:pt x="8148" y="564"/>
                </a:cubicBezTo>
                <a:cubicBezTo>
                  <a:pt x="8240" y="749"/>
                  <a:pt x="8382" y="909"/>
                  <a:pt x="8496" y="1080"/>
                </a:cubicBezTo>
                <a:cubicBezTo>
                  <a:pt x="8509" y="1099"/>
                  <a:pt x="8522" y="1119"/>
                  <a:pt x="8532" y="1140"/>
                </a:cubicBezTo>
                <a:cubicBezTo>
                  <a:pt x="8538" y="1151"/>
                  <a:pt x="8538" y="1165"/>
                  <a:pt x="8544" y="1176"/>
                </a:cubicBezTo>
                <a:cubicBezTo>
                  <a:pt x="8577" y="1237"/>
                  <a:pt x="8619" y="1295"/>
                  <a:pt x="8652" y="1356"/>
                </a:cubicBezTo>
                <a:cubicBezTo>
                  <a:pt x="8679" y="1406"/>
                  <a:pt x="8696" y="1462"/>
                  <a:pt x="8724" y="1512"/>
                </a:cubicBezTo>
                <a:cubicBezTo>
                  <a:pt x="8786" y="1623"/>
                  <a:pt x="8880" y="1720"/>
                  <a:pt x="8964" y="1812"/>
                </a:cubicBezTo>
                <a:cubicBezTo>
                  <a:pt x="8995" y="1845"/>
                  <a:pt x="9040" y="1868"/>
                  <a:pt x="9060" y="1908"/>
                </a:cubicBezTo>
                <a:cubicBezTo>
                  <a:pt x="9091" y="1970"/>
                  <a:pt x="9140" y="2008"/>
                  <a:pt x="9180" y="2064"/>
                </a:cubicBezTo>
                <a:cubicBezTo>
                  <a:pt x="9234" y="2139"/>
                  <a:pt x="9283" y="2217"/>
                  <a:pt x="9336" y="2292"/>
                </a:cubicBezTo>
                <a:cubicBezTo>
                  <a:pt x="9377" y="2351"/>
                  <a:pt x="9416" y="2412"/>
                  <a:pt x="9456" y="2472"/>
                </a:cubicBezTo>
                <a:cubicBezTo>
                  <a:pt x="9461" y="2479"/>
                  <a:pt x="9448" y="2488"/>
                  <a:pt x="9444" y="2496"/>
                </a:cubicBezTo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61" name="Freeform 101"/>
          <p:cNvSpPr>
            <a:spLocks/>
          </p:cNvSpPr>
          <p:nvPr/>
        </p:nvSpPr>
        <p:spPr bwMode="auto">
          <a:xfrm rot="10800000">
            <a:off x="3455988" y="4565650"/>
            <a:ext cx="1374775" cy="265113"/>
          </a:xfrm>
          <a:custGeom>
            <a:avLst/>
            <a:gdLst/>
            <a:ahLst/>
            <a:cxnLst>
              <a:cxn ang="0">
                <a:pos x="60" y="2040"/>
              </a:cxn>
              <a:cxn ang="0">
                <a:pos x="384" y="1644"/>
              </a:cxn>
              <a:cxn ang="0">
                <a:pos x="576" y="1380"/>
              </a:cxn>
              <a:cxn ang="0">
                <a:pos x="864" y="1008"/>
              </a:cxn>
              <a:cxn ang="0">
                <a:pos x="1188" y="612"/>
              </a:cxn>
              <a:cxn ang="0">
                <a:pos x="1416" y="336"/>
              </a:cxn>
              <a:cxn ang="0">
                <a:pos x="1584" y="108"/>
              </a:cxn>
              <a:cxn ang="0">
                <a:pos x="1620" y="48"/>
              </a:cxn>
              <a:cxn ang="0">
                <a:pos x="1728" y="156"/>
              </a:cxn>
              <a:cxn ang="0">
                <a:pos x="2052" y="576"/>
              </a:cxn>
              <a:cxn ang="0">
                <a:pos x="2244" y="828"/>
              </a:cxn>
              <a:cxn ang="0">
                <a:pos x="2544" y="1404"/>
              </a:cxn>
              <a:cxn ang="0">
                <a:pos x="2700" y="1668"/>
              </a:cxn>
              <a:cxn ang="0">
                <a:pos x="2772" y="1812"/>
              </a:cxn>
              <a:cxn ang="0">
                <a:pos x="2964" y="2076"/>
              </a:cxn>
              <a:cxn ang="0">
                <a:pos x="3132" y="2316"/>
              </a:cxn>
              <a:cxn ang="0">
                <a:pos x="3192" y="2400"/>
              </a:cxn>
              <a:cxn ang="0">
                <a:pos x="3528" y="1920"/>
              </a:cxn>
              <a:cxn ang="0">
                <a:pos x="3588" y="1836"/>
              </a:cxn>
              <a:cxn ang="0">
                <a:pos x="3732" y="1608"/>
              </a:cxn>
              <a:cxn ang="0">
                <a:pos x="3804" y="1488"/>
              </a:cxn>
              <a:cxn ang="0">
                <a:pos x="3900" y="1332"/>
              </a:cxn>
              <a:cxn ang="0">
                <a:pos x="4200" y="780"/>
              </a:cxn>
              <a:cxn ang="0">
                <a:pos x="4380" y="516"/>
              </a:cxn>
              <a:cxn ang="0">
                <a:pos x="4548" y="216"/>
              </a:cxn>
              <a:cxn ang="0">
                <a:pos x="4620" y="72"/>
              </a:cxn>
              <a:cxn ang="0">
                <a:pos x="4668" y="0"/>
              </a:cxn>
              <a:cxn ang="0">
                <a:pos x="4668" y="12"/>
              </a:cxn>
              <a:cxn ang="0">
                <a:pos x="5004" y="480"/>
              </a:cxn>
              <a:cxn ang="0">
                <a:pos x="5244" y="780"/>
              </a:cxn>
              <a:cxn ang="0">
                <a:pos x="5484" y="1140"/>
              </a:cxn>
              <a:cxn ang="0">
                <a:pos x="5724" y="1572"/>
              </a:cxn>
              <a:cxn ang="0">
                <a:pos x="5796" y="1668"/>
              </a:cxn>
              <a:cxn ang="0">
                <a:pos x="6108" y="2040"/>
              </a:cxn>
              <a:cxn ang="0">
                <a:pos x="6240" y="2232"/>
              </a:cxn>
              <a:cxn ang="0">
                <a:pos x="6444" y="2304"/>
              </a:cxn>
              <a:cxn ang="0">
                <a:pos x="6720" y="1908"/>
              </a:cxn>
              <a:cxn ang="0">
                <a:pos x="6876" y="1656"/>
              </a:cxn>
              <a:cxn ang="0">
                <a:pos x="7116" y="1284"/>
              </a:cxn>
              <a:cxn ang="0">
                <a:pos x="7236" y="1092"/>
              </a:cxn>
              <a:cxn ang="0">
                <a:pos x="7572" y="492"/>
              </a:cxn>
              <a:cxn ang="0">
                <a:pos x="7740" y="48"/>
              </a:cxn>
              <a:cxn ang="0">
                <a:pos x="8052" y="468"/>
              </a:cxn>
              <a:cxn ang="0">
                <a:pos x="8496" y="1080"/>
              </a:cxn>
              <a:cxn ang="0">
                <a:pos x="8544" y="1176"/>
              </a:cxn>
              <a:cxn ang="0">
                <a:pos x="8724" y="1512"/>
              </a:cxn>
              <a:cxn ang="0">
                <a:pos x="9060" y="1908"/>
              </a:cxn>
              <a:cxn ang="0">
                <a:pos x="9336" y="2292"/>
              </a:cxn>
              <a:cxn ang="0">
                <a:pos x="9444" y="2496"/>
              </a:cxn>
            </a:cxnLst>
            <a:rect l="0" t="0" r="r" b="b"/>
            <a:pathLst>
              <a:path w="9461" h="2496">
                <a:moveTo>
                  <a:pt x="0" y="2196"/>
                </a:moveTo>
                <a:cubicBezTo>
                  <a:pt x="20" y="2147"/>
                  <a:pt x="29" y="2083"/>
                  <a:pt x="60" y="2040"/>
                </a:cubicBezTo>
                <a:cubicBezTo>
                  <a:pt x="115" y="1963"/>
                  <a:pt x="192" y="1886"/>
                  <a:pt x="252" y="1812"/>
                </a:cubicBezTo>
                <a:cubicBezTo>
                  <a:pt x="299" y="1755"/>
                  <a:pt x="333" y="1695"/>
                  <a:pt x="384" y="1644"/>
                </a:cubicBezTo>
                <a:cubicBezTo>
                  <a:pt x="408" y="1572"/>
                  <a:pt x="462" y="1506"/>
                  <a:pt x="516" y="1452"/>
                </a:cubicBezTo>
                <a:cubicBezTo>
                  <a:pt x="539" y="1383"/>
                  <a:pt x="511" y="1445"/>
                  <a:pt x="576" y="1380"/>
                </a:cubicBezTo>
                <a:cubicBezTo>
                  <a:pt x="643" y="1313"/>
                  <a:pt x="676" y="1217"/>
                  <a:pt x="756" y="1164"/>
                </a:cubicBezTo>
                <a:cubicBezTo>
                  <a:pt x="775" y="1106"/>
                  <a:pt x="828" y="1059"/>
                  <a:pt x="864" y="1008"/>
                </a:cubicBezTo>
                <a:cubicBezTo>
                  <a:pt x="943" y="895"/>
                  <a:pt x="1025" y="786"/>
                  <a:pt x="1116" y="684"/>
                </a:cubicBezTo>
                <a:cubicBezTo>
                  <a:pt x="1139" y="659"/>
                  <a:pt x="1169" y="640"/>
                  <a:pt x="1188" y="612"/>
                </a:cubicBezTo>
                <a:cubicBezTo>
                  <a:pt x="1234" y="544"/>
                  <a:pt x="1277" y="481"/>
                  <a:pt x="1332" y="420"/>
                </a:cubicBezTo>
                <a:cubicBezTo>
                  <a:pt x="1359" y="391"/>
                  <a:pt x="1396" y="370"/>
                  <a:pt x="1416" y="336"/>
                </a:cubicBezTo>
                <a:cubicBezTo>
                  <a:pt x="1459" y="264"/>
                  <a:pt x="1433" y="289"/>
                  <a:pt x="1488" y="252"/>
                </a:cubicBezTo>
                <a:cubicBezTo>
                  <a:pt x="1520" y="204"/>
                  <a:pt x="1552" y="156"/>
                  <a:pt x="1584" y="108"/>
                </a:cubicBezTo>
                <a:cubicBezTo>
                  <a:pt x="1602" y="81"/>
                  <a:pt x="1632" y="46"/>
                  <a:pt x="1632" y="12"/>
                </a:cubicBezTo>
                <a:cubicBezTo>
                  <a:pt x="1628" y="24"/>
                  <a:pt x="1612" y="38"/>
                  <a:pt x="1620" y="48"/>
                </a:cubicBezTo>
                <a:cubicBezTo>
                  <a:pt x="1633" y="65"/>
                  <a:pt x="1662" y="59"/>
                  <a:pt x="1680" y="72"/>
                </a:cubicBezTo>
                <a:cubicBezTo>
                  <a:pt x="1695" y="82"/>
                  <a:pt x="1722" y="145"/>
                  <a:pt x="1728" y="156"/>
                </a:cubicBezTo>
                <a:cubicBezTo>
                  <a:pt x="1785" y="252"/>
                  <a:pt x="1855" y="341"/>
                  <a:pt x="1920" y="432"/>
                </a:cubicBezTo>
                <a:cubicBezTo>
                  <a:pt x="1957" y="484"/>
                  <a:pt x="1999" y="541"/>
                  <a:pt x="2052" y="576"/>
                </a:cubicBezTo>
                <a:cubicBezTo>
                  <a:pt x="2075" y="646"/>
                  <a:pt x="2046" y="582"/>
                  <a:pt x="2100" y="636"/>
                </a:cubicBezTo>
                <a:cubicBezTo>
                  <a:pt x="2145" y="681"/>
                  <a:pt x="2214" y="773"/>
                  <a:pt x="2244" y="828"/>
                </a:cubicBezTo>
                <a:cubicBezTo>
                  <a:pt x="2334" y="993"/>
                  <a:pt x="2409" y="1161"/>
                  <a:pt x="2508" y="1320"/>
                </a:cubicBezTo>
                <a:cubicBezTo>
                  <a:pt x="2570" y="1420"/>
                  <a:pt x="2503" y="1322"/>
                  <a:pt x="2544" y="1404"/>
                </a:cubicBezTo>
                <a:cubicBezTo>
                  <a:pt x="2563" y="1443"/>
                  <a:pt x="2641" y="1552"/>
                  <a:pt x="2652" y="1584"/>
                </a:cubicBezTo>
                <a:cubicBezTo>
                  <a:pt x="2670" y="1639"/>
                  <a:pt x="2656" y="1610"/>
                  <a:pt x="2700" y="1668"/>
                </a:cubicBezTo>
                <a:cubicBezTo>
                  <a:pt x="2724" y="1763"/>
                  <a:pt x="2693" y="1669"/>
                  <a:pt x="2760" y="1776"/>
                </a:cubicBezTo>
                <a:cubicBezTo>
                  <a:pt x="2767" y="1787"/>
                  <a:pt x="2765" y="1801"/>
                  <a:pt x="2772" y="1812"/>
                </a:cubicBezTo>
                <a:cubicBezTo>
                  <a:pt x="2781" y="1826"/>
                  <a:pt x="2798" y="1834"/>
                  <a:pt x="2808" y="1848"/>
                </a:cubicBezTo>
                <a:cubicBezTo>
                  <a:pt x="2858" y="1917"/>
                  <a:pt x="2919" y="2004"/>
                  <a:pt x="2964" y="2076"/>
                </a:cubicBezTo>
                <a:cubicBezTo>
                  <a:pt x="3034" y="2188"/>
                  <a:pt x="2946" y="2068"/>
                  <a:pt x="3012" y="2160"/>
                </a:cubicBezTo>
                <a:cubicBezTo>
                  <a:pt x="3050" y="2213"/>
                  <a:pt x="3100" y="2260"/>
                  <a:pt x="3132" y="2316"/>
                </a:cubicBezTo>
                <a:cubicBezTo>
                  <a:pt x="3141" y="2332"/>
                  <a:pt x="3146" y="2349"/>
                  <a:pt x="3156" y="2364"/>
                </a:cubicBezTo>
                <a:cubicBezTo>
                  <a:pt x="3166" y="2378"/>
                  <a:pt x="3192" y="2400"/>
                  <a:pt x="3192" y="2400"/>
                </a:cubicBezTo>
                <a:cubicBezTo>
                  <a:pt x="3216" y="2304"/>
                  <a:pt x="3264" y="2204"/>
                  <a:pt x="3348" y="2148"/>
                </a:cubicBezTo>
                <a:cubicBezTo>
                  <a:pt x="3391" y="2061"/>
                  <a:pt x="3472" y="1998"/>
                  <a:pt x="3528" y="1920"/>
                </a:cubicBezTo>
                <a:cubicBezTo>
                  <a:pt x="3538" y="1905"/>
                  <a:pt x="3542" y="1887"/>
                  <a:pt x="3552" y="1872"/>
                </a:cubicBezTo>
                <a:cubicBezTo>
                  <a:pt x="3562" y="1858"/>
                  <a:pt x="3578" y="1849"/>
                  <a:pt x="3588" y="1836"/>
                </a:cubicBezTo>
                <a:cubicBezTo>
                  <a:pt x="3618" y="1797"/>
                  <a:pt x="3643" y="1755"/>
                  <a:pt x="3672" y="1716"/>
                </a:cubicBezTo>
                <a:cubicBezTo>
                  <a:pt x="3685" y="1677"/>
                  <a:pt x="3719" y="1647"/>
                  <a:pt x="3732" y="1608"/>
                </a:cubicBezTo>
                <a:cubicBezTo>
                  <a:pt x="3736" y="1596"/>
                  <a:pt x="3738" y="1583"/>
                  <a:pt x="3744" y="1572"/>
                </a:cubicBezTo>
                <a:cubicBezTo>
                  <a:pt x="3766" y="1534"/>
                  <a:pt x="3785" y="1525"/>
                  <a:pt x="3804" y="1488"/>
                </a:cubicBezTo>
                <a:cubicBezTo>
                  <a:pt x="3810" y="1477"/>
                  <a:pt x="3810" y="1463"/>
                  <a:pt x="3816" y="1452"/>
                </a:cubicBezTo>
                <a:cubicBezTo>
                  <a:pt x="3838" y="1408"/>
                  <a:pt x="3877" y="1375"/>
                  <a:pt x="3900" y="1332"/>
                </a:cubicBezTo>
                <a:cubicBezTo>
                  <a:pt x="3976" y="1193"/>
                  <a:pt x="3916" y="1279"/>
                  <a:pt x="3984" y="1188"/>
                </a:cubicBezTo>
                <a:cubicBezTo>
                  <a:pt x="4033" y="1041"/>
                  <a:pt x="4118" y="911"/>
                  <a:pt x="4200" y="780"/>
                </a:cubicBezTo>
                <a:cubicBezTo>
                  <a:pt x="4236" y="722"/>
                  <a:pt x="4258" y="674"/>
                  <a:pt x="4308" y="624"/>
                </a:cubicBezTo>
                <a:cubicBezTo>
                  <a:pt x="4324" y="577"/>
                  <a:pt x="4358" y="559"/>
                  <a:pt x="4380" y="516"/>
                </a:cubicBezTo>
                <a:cubicBezTo>
                  <a:pt x="4403" y="470"/>
                  <a:pt x="4414" y="446"/>
                  <a:pt x="4452" y="408"/>
                </a:cubicBezTo>
                <a:cubicBezTo>
                  <a:pt x="4475" y="338"/>
                  <a:pt x="4518" y="282"/>
                  <a:pt x="4548" y="216"/>
                </a:cubicBezTo>
                <a:cubicBezTo>
                  <a:pt x="4558" y="193"/>
                  <a:pt x="4558" y="165"/>
                  <a:pt x="4572" y="144"/>
                </a:cubicBezTo>
                <a:cubicBezTo>
                  <a:pt x="4588" y="120"/>
                  <a:pt x="4611" y="99"/>
                  <a:pt x="4620" y="72"/>
                </a:cubicBezTo>
                <a:cubicBezTo>
                  <a:pt x="4624" y="60"/>
                  <a:pt x="4625" y="47"/>
                  <a:pt x="4632" y="36"/>
                </a:cubicBezTo>
                <a:cubicBezTo>
                  <a:pt x="4641" y="22"/>
                  <a:pt x="4668" y="0"/>
                  <a:pt x="4668" y="0"/>
                </a:cubicBezTo>
                <a:cubicBezTo>
                  <a:pt x="4660" y="16"/>
                  <a:pt x="4644" y="30"/>
                  <a:pt x="4644" y="48"/>
                </a:cubicBezTo>
                <a:cubicBezTo>
                  <a:pt x="4644" y="62"/>
                  <a:pt x="4655" y="6"/>
                  <a:pt x="4668" y="12"/>
                </a:cubicBezTo>
                <a:cubicBezTo>
                  <a:pt x="4707" y="31"/>
                  <a:pt x="4716" y="84"/>
                  <a:pt x="4740" y="120"/>
                </a:cubicBezTo>
                <a:cubicBezTo>
                  <a:pt x="4817" y="235"/>
                  <a:pt x="4892" y="405"/>
                  <a:pt x="5004" y="480"/>
                </a:cubicBezTo>
                <a:cubicBezTo>
                  <a:pt x="5066" y="574"/>
                  <a:pt x="5146" y="650"/>
                  <a:pt x="5208" y="744"/>
                </a:cubicBezTo>
                <a:cubicBezTo>
                  <a:pt x="5217" y="758"/>
                  <a:pt x="5234" y="766"/>
                  <a:pt x="5244" y="780"/>
                </a:cubicBezTo>
                <a:cubicBezTo>
                  <a:pt x="5254" y="795"/>
                  <a:pt x="5258" y="813"/>
                  <a:pt x="5268" y="828"/>
                </a:cubicBezTo>
                <a:cubicBezTo>
                  <a:pt x="5338" y="933"/>
                  <a:pt x="5414" y="1035"/>
                  <a:pt x="5484" y="1140"/>
                </a:cubicBezTo>
                <a:cubicBezTo>
                  <a:pt x="5514" y="1186"/>
                  <a:pt x="5515" y="1238"/>
                  <a:pt x="5544" y="1284"/>
                </a:cubicBezTo>
                <a:cubicBezTo>
                  <a:pt x="5604" y="1380"/>
                  <a:pt x="5664" y="1476"/>
                  <a:pt x="5724" y="1572"/>
                </a:cubicBezTo>
                <a:cubicBezTo>
                  <a:pt x="5733" y="1587"/>
                  <a:pt x="5737" y="1606"/>
                  <a:pt x="5748" y="1620"/>
                </a:cubicBezTo>
                <a:cubicBezTo>
                  <a:pt x="5762" y="1638"/>
                  <a:pt x="5781" y="1651"/>
                  <a:pt x="5796" y="1668"/>
                </a:cubicBezTo>
                <a:cubicBezTo>
                  <a:pt x="5876" y="1762"/>
                  <a:pt x="5716" y="1624"/>
                  <a:pt x="5892" y="1800"/>
                </a:cubicBezTo>
                <a:cubicBezTo>
                  <a:pt x="5967" y="1875"/>
                  <a:pt x="6047" y="1954"/>
                  <a:pt x="6108" y="2040"/>
                </a:cubicBezTo>
                <a:cubicBezTo>
                  <a:pt x="6196" y="2163"/>
                  <a:pt x="6042" y="1954"/>
                  <a:pt x="6168" y="2136"/>
                </a:cubicBezTo>
                <a:cubicBezTo>
                  <a:pt x="6191" y="2169"/>
                  <a:pt x="6240" y="2232"/>
                  <a:pt x="6240" y="2232"/>
                </a:cubicBezTo>
                <a:cubicBezTo>
                  <a:pt x="6271" y="2325"/>
                  <a:pt x="6327" y="2403"/>
                  <a:pt x="6396" y="2472"/>
                </a:cubicBezTo>
                <a:cubicBezTo>
                  <a:pt x="6404" y="2422"/>
                  <a:pt x="6413" y="2347"/>
                  <a:pt x="6444" y="2304"/>
                </a:cubicBezTo>
                <a:cubicBezTo>
                  <a:pt x="6558" y="2145"/>
                  <a:pt x="6430" y="2373"/>
                  <a:pt x="6528" y="2196"/>
                </a:cubicBezTo>
                <a:cubicBezTo>
                  <a:pt x="6584" y="2096"/>
                  <a:pt x="6651" y="2000"/>
                  <a:pt x="6720" y="1908"/>
                </a:cubicBezTo>
                <a:cubicBezTo>
                  <a:pt x="6738" y="1855"/>
                  <a:pt x="6773" y="1832"/>
                  <a:pt x="6804" y="1788"/>
                </a:cubicBezTo>
                <a:cubicBezTo>
                  <a:pt x="6832" y="1748"/>
                  <a:pt x="6850" y="1697"/>
                  <a:pt x="6876" y="1656"/>
                </a:cubicBezTo>
                <a:cubicBezTo>
                  <a:pt x="6914" y="1596"/>
                  <a:pt x="6954" y="1533"/>
                  <a:pt x="6996" y="1476"/>
                </a:cubicBezTo>
                <a:cubicBezTo>
                  <a:pt x="7019" y="1407"/>
                  <a:pt x="7072" y="1342"/>
                  <a:pt x="7116" y="1284"/>
                </a:cubicBezTo>
                <a:cubicBezTo>
                  <a:pt x="7132" y="1236"/>
                  <a:pt x="7128" y="1241"/>
                  <a:pt x="7164" y="1188"/>
                </a:cubicBezTo>
                <a:cubicBezTo>
                  <a:pt x="7187" y="1155"/>
                  <a:pt x="7236" y="1092"/>
                  <a:pt x="7236" y="1092"/>
                </a:cubicBezTo>
                <a:cubicBezTo>
                  <a:pt x="7266" y="1003"/>
                  <a:pt x="7334" y="925"/>
                  <a:pt x="7392" y="852"/>
                </a:cubicBezTo>
                <a:cubicBezTo>
                  <a:pt x="7426" y="718"/>
                  <a:pt x="7517" y="616"/>
                  <a:pt x="7572" y="492"/>
                </a:cubicBezTo>
                <a:cubicBezTo>
                  <a:pt x="7614" y="397"/>
                  <a:pt x="7615" y="287"/>
                  <a:pt x="7656" y="192"/>
                </a:cubicBezTo>
                <a:cubicBezTo>
                  <a:pt x="7678" y="140"/>
                  <a:pt x="7715" y="98"/>
                  <a:pt x="7740" y="48"/>
                </a:cubicBezTo>
                <a:cubicBezTo>
                  <a:pt x="7765" y="124"/>
                  <a:pt x="7824" y="179"/>
                  <a:pt x="7872" y="240"/>
                </a:cubicBezTo>
                <a:cubicBezTo>
                  <a:pt x="7932" y="317"/>
                  <a:pt x="7986" y="396"/>
                  <a:pt x="8052" y="468"/>
                </a:cubicBezTo>
                <a:cubicBezTo>
                  <a:pt x="8083" y="501"/>
                  <a:pt x="8128" y="524"/>
                  <a:pt x="8148" y="564"/>
                </a:cubicBezTo>
                <a:cubicBezTo>
                  <a:pt x="8240" y="749"/>
                  <a:pt x="8382" y="909"/>
                  <a:pt x="8496" y="1080"/>
                </a:cubicBezTo>
                <a:cubicBezTo>
                  <a:pt x="8509" y="1099"/>
                  <a:pt x="8522" y="1119"/>
                  <a:pt x="8532" y="1140"/>
                </a:cubicBezTo>
                <a:cubicBezTo>
                  <a:pt x="8538" y="1151"/>
                  <a:pt x="8538" y="1165"/>
                  <a:pt x="8544" y="1176"/>
                </a:cubicBezTo>
                <a:cubicBezTo>
                  <a:pt x="8577" y="1237"/>
                  <a:pt x="8619" y="1295"/>
                  <a:pt x="8652" y="1356"/>
                </a:cubicBezTo>
                <a:cubicBezTo>
                  <a:pt x="8679" y="1406"/>
                  <a:pt x="8696" y="1462"/>
                  <a:pt x="8724" y="1512"/>
                </a:cubicBezTo>
                <a:cubicBezTo>
                  <a:pt x="8786" y="1623"/>
                  <a:pt x="8880" y="1720"/>
                  <a:pt x="8964" y="1812"/>
                </a:cubicBezTo>
                <a:cubicBezTo>
                  <a:pt x="8995" y="1845"/>
                  <a:pt x="9040" y="1868"/>
                  <a:pt x="9060" y="1908"/>
                </a:cubicBezTo>
                <a:cubicBezTo>
                  <a:pt x="9091" y="1970"/>
                  <a:pt x="9140" y="2008"/>
                  <a:pt x="9180" y="2064"/>
                </a:cubicBezTo>
                <a:cubicBezTo>
                  <a:pt x="9234" y="2139"/>
                  <a:pt x="9283" y="2217"/>
                  <a:pt x="9336" y="2292"/>
                </a:cubicBezTo>
                <a:cubicBezTo>
                  <a:pt x="9377" y="2351"/>
                  <a:pt x="9416" y="2412"/>
                  <a:pt x="9456" y="2472"/>
                </a:cubicBezTo>
                <a:cubicBezTo>
                  <a:pt x="9461" y="2479"/>
                  <a:pt x="9448" y="2488"/>
                  <a:pt x="9444" y="2496"/>
                </a:cubicBezTo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62" name="Oval 102"/>
          <p:cNvSpPr>
            <a:spLocks noChangeArrowheads="1"/>
          </p:cNvSpPr>
          <p:nvPr/>
        </p:nvSpPr>
        <p:spPr bwMode="auto">
          <a:xfrm rot="10800000">
            <a:off x="4813300" y="4502150"/>
            <a:ext cx="423863" cy="401638"/>
          </a:xfrm>
          <a:prstGeom prst="ellipse">
            <a:avLst/>
          </a:prstGeom>
          <a:gradFill rotWithShape="0">
            <a:gsLst>
              <a:gs pos="0">
                <a:srgbClr val="FF00FF"/>
              </a:gs>
              <a:gs pos="100000">
                <a:srgbClr val="FF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63" name="Line 103"/>
          <p:cNvSpPr>
            <a:spLocks noChangeShapeType="1"/>
          </p:cNvSpPr>
          <p:nvPr/>
        </p:nvSpPr>
        <p:spPr bwMode="auto">
          <a:xfrm rot="21600000">
            <a:off x="4694238" y="4213225"/>
            <a:ext cx="67945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64" name="Line 104"/>
          <p:cNvSpPr>
            <a:spLocks noChangeShapeType="1"/>
          </p:cNvSpPr>
          <p:nvPr/>
        </p:nvSpPr>
        <p:spPr bwMode="auto">
          <a:xfrm rot="10800000">
            <a:off x="2944813" y="4213225"/>
            <a:ext cx="7191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65" name="Oval 105"/>
          <p:cNvSpPr>
            <a:spLocks noChangeArrowheads="1"/>
          </p:cNvSpPr>
          <p:nvPr/>
        </p:nvSpPr>
        <p:spPr bwMode="auto">
          <a:xfrm rot="10800000">
            <a:off x="2028825" y="4456113"/>
            <a:ext cx="531813" cy="484187"/>
          </a:xfrm>
          <a:prstGeom prst="ellipse">
            <a:avLst/>
          </a:prstGeom>
          <a:solidFill>
            <a:schemeClr val="tx1">
              <a:lumMod val="50000"/>
              <a:alpha val="65000"/>
            </a:schemeClr>
          </a:solidFill>
          <a:ln w="190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66" name="Oval 106"/>
          <p:cNvSpPr>
            <a:spLocks noChangeArrowheads="1"/>
          </p:cNvSpPr>
          <p:nvPr/>
        </p:nvSpPr>
        <p:spPr bwMode="auto">
          <a:xfrm rot="10800000">
            <a:off x="5846763" y="4459288"/>
            <a:ext cx="531812" cy="484187"/>
          </a:xfrm>
          <a:prstGeom prst="ellipse">
            <a:avLst/>
          </a:prstGeom>
          <a:solidFill>
            <a:schemeClr val="tx1">
              <a:lumMod val="50000"/>
              <a:alpha val="65000"/>
            </a:schemeClr>
          </a:solidFill>
          <a:ln w="190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67" name="Oval 107"/>
          <p:cNvSpPr>
            <a:spLocks noChangeArrowheads="1"/>
          </p:cNvSpPr>
          <p:nvPr/>
        </p:nvSpPr>
        <p:spPr bwMode="auto">
          <a:xfrm rot="10800000">
            <a:off x="3114675" y="4502150"/>
            <a:ext cx="425450" cy="401638"/>
          </a:xfrm>
          <a:prstGeom prst="ellipse">
            <a:avLst/>
          </a:prstGeom>
          <a:gradFill rotWithShape="0">
            <a:gsLst>
              <a:gs pos="0">
                <a:srgbClr val="FF00FF"/>
              </a:gs>
              <a:gs pos="100000">
                <a:srgbClr val="FF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68" name="Freeform 108"/>
          <p:cNvSpPr>
            <a:spLocks/>
          </p:cNvSpPr>
          <p:nvPr/>
        </p:nvSpPr>
        <p:spPr bwMode="auto">
          <a:xfrm rot="10800000">
            <a:off x="5224463" y="4603750"/>
            <a:ext cx="630237" cy="268288"/>
          </a:xfrm>
          <a:custGeom>
            <a:avLst/>
            <a:gdLst/>
            <a:ahLst/>
            <a:cxnLst>
              <a:cxn ang="0">
                <a:pos x="60" y="2040"/>
              </a:cxn>
              <a:cxn ang="0">
                <a:pos x="384" y="1644"/>
              </a:cxn>
              <a:cxn ang="0">
                <a:pos x="576" y="1380"/>
              </a:cxn>
              <a:cxn ang="0">
                <a:pos x="864" y="1008"/>
              </a:cxn>
              <a:cxn ang="0">
                <a:pos x="1188" y="612"/>
              </a:cxn>
              <a:cxn ang="0">
                <a:pos x="1416" y="336"/>
              </a:cxn>
              <a:cxn ang="0">
                <a:pos x="1584" y="108"/>
              </a:cxn>
              <a:cxn ang="0">
                <a:pos x="1620" y="48"/>
              </a:cxn>
              <a:cxn ang="0">
                <a:pos x="1728" y="156"/>
              </a:cxn>
              <a:cxn ang="0">
                <a:pos x="2052" y="576"/>
              </a:cxn>
              <a:cxn ang="0">
                <a:pos x="2244" y="828"/>
              </a:cxn>
              <a:cxn ang="0">
                <a:pos x="2544" y="1404"/>
              </a:cxn>
              <a:cxn ang="0">
                <a:pos x="2700" y="1668"/>
              </a:cxn>
              <a:cxn ang="0">
                <a:pos x="2772" y="1812"/>
              </a:cxn>
              <a:cxn ang="0">
                <a:pos x="2964" y="2076"/>
              </a:cxn>
              <a:cxn ang="0">
                <a:pos x="3132" y="2316"/>
              </a:cxn>
              <a:cxn ang="0">
                <a:pos x="3192" y="2400"/>
              </a:cxn>
              <a:cxn ang="0">
                <a:pos x="3528" y="1920"/>
              </a:cxn>
              <a:cxn ang="0">
                <a:pos x="3588" y="1836"/>
              </a:cxn>
              <a:cxn ang="0">
                <a:pos x="3732" y="1608"/>
              </a:cxn>
              <a:cxn ang="0">
                <a:pos x="3804" y="1488"/>
              </a:cxn>
              <a:cxn ang="0">
                <a:pos x="3900" y="1332"/>
              </a:cxn>
              <a:cxn ang="0">
                <a:pos x="4200" y="780"/>
              </a:cxn>
              <a:cxn ang="0">
                <a:pos x="4380" y="516"/>
              </a:cxn>
              <a:cxn ang="0">
                <a:pos x="4548" y="216"/>
              </a:cxn>
              <a:cxn ang="0">
                <a:pos x="4620" y="72"/>
              </a:cxn>
              <a:cxn ang="0">
                <a:pos x="4668" y="0"/>
              </a:cxn>
              <a:cxn ang="0">
                <a:pos x="4668" y="12"/>
              </a:cxn>
              <a:cxn ang="0">
                <a:pos x="5004" y="480"/>
              </a:cxn>
              <a:cxn ang="0">
                <a:pos x="5244" y="780"/>
              </a:cxn>
              <a:cxn ang="0">
                <a:pos x="5484" y="1140"/>
              </a:cxn>
              <a:cxn ang="0">
                <a:pos x="5724" y="1572"/>
              </a:cxn>
              <a:cxn ang="0">
                <a:pos x="5796" y="1668"/>
              </a:cxn>
              <a:cxn ang="0">
                <a:pos x="6108" y="2040"/>
              </a:cxn>
              <a:cxn ang="0">
                <a:pos x="6240" y="2232"/>
              </a:cxn>
              <a:cxn ang="0">
                <a:pos x="6444" y="2304"/>
              </a:cxn>
              <a:cxn ang="0">
                <a:pos x="6720" y="1908"/>
              </a:cxn>
              <a:cxn ang="0">
                <a:pos x="6876" y="1656"/>
              </a:cxn>
              <a:cxn ang="0">
                <a:pos x="7116" y="1284"/>
              </a:cxn>
              <a:cxn ang="0">
                <a:pos x="7236" y="1092"/>
              </a:cxn>
              <a:cxn ang="0">
                <a:pos x="7572" y="492"/>
              </a:cxn>
              <a:cxn ang="0">
                <a:pos x="7740" y="48"/>
              </a:cxn>
              <a:cxn ang="0">
                <a:pos x="8052" y="468"/>
              </a:cxn>
              <a:cxn ang="0">
                <a:pos x="8496" y="1080"/>
              </a:cxn>
              <a:cxn ang="0">
                <a:pos x="8544" y="1176"/>
              </a:cxn>
              <a:cxn ang="0">
                <a:pos x="8724" y="1512"/>
              </a:cxn>
              <a:cxn ang="0">
                <a:pos x="9060" y="1908"/>
              </a:cxn>
              <a:cxn ang="0">
                <a:pos x="9336" y="2292"/>
              </a:cxn>
              <a:cxn ang="0">
                <a:pos x="9444" y="2496"/>
              </a:cxn>
            </a:cxnLst>
            <a:rect l="0" t="0" r="r" b="b"/>
            <a:pathLst>
              <a:path w="9461" h="2496">
                <a:moveTo>
                  <a:pt x="0" y="2196"/>
                </a:moveTo>
                <a:cubicBezTo>
                  <a:pt x="20" y="2147"/>
                  <a:pt x="29" y="2083"/>
                  <a:pt x="60" y="2040"/>
                </a:cubicBezTo>
                <a:cubicBezTo>
                  <a:pt x="115" y="1963"/>
                  <a:pt x="192" y="1886"/>
                  <a:pt x="252" y="1812"/>
                </a:cubicBezTo>
                <a:cubicBezTo>
                  <a:pt x="299" y="1755"/>
                  <a:pt x="333" y="1695"/>
                  <a:pt x="384" y="1644"/>
                </a:cubicBezTo>
                <a:cubicBezTo>
                  <a:pt x="408" y="1572"/>
                  <a:pt x="462" y="1506"/>
                  <a:pt x="516" y="1452"/>
                </a:cubicBezTo>
                <a:cubicBezTo>
                  <a:pt x="539" y="1383"/>
                  <a:pt x="511" y="1445"/>
                  <a:pt x="576" y="1380"/>
                </a:cubicBezTo>
                <a:cubicBezTo>
                  <a:pt x="643" y="1313"/>
                  <a:pt x="676" y="1217"/>
                  <a:pt x="756" y="1164"/>
                </a:cubicBezTo>
                <a:cubicBezTo>
                  <a:pt x="775" y="1106"/>
                  <a:pt x="828" y="1059"/>
                  <a:pt x="864" y="1008"/>
                </a:cubicBezTo>
                <a:cubicBezTo>
                  <a:pt x="943" y="895"/>
                  <a:pt x="1025" y="786"/>
                  <a:pt x="1116" y="684"/>
                </a:cubicBezTo>
                <a:cubicBezTo>
                  <a:pt x="1139" y="659"/>
                  <a:pt x="1169" y="640"/>
                  <a:pt x="1188" y="612"/>
                </a:cubicBezTo>
                <a:cubicBezTo>
                  <a:pt x="1234" y="544"/>
                  <a:pt x="1277" y="481"/>
                  <a:pt x="1332" y="420"/>
                </a:cubicBezTo>
                <a:cubicBezTo>
                  <a:pt x="1359" y="391"/>
                  <a:pt x="1396" y="370"/>
                  <a:pt x="1416" y="336"/>
                </a:cubicBezTo>
                <a:cubicBezTo>
                  <a:pt x="1459" y="264"/>
                  <a:pt x="1433" y="289"/>
                  <a:pt x="1488" y="252"/>
                </a:cubicBezTo>
                <a:cubicBezTo>
                  <a:pt x="1520" y="204"/>
                  <a:pt x="1552" y="156"/>
                  <a:pt x="1584" y="108"/>
                </a:cubicBezTo>
                <a:cubicBezTo>
                  <a:pt x="1602" y="81"/>
                  <a:pt x="1632" y="46"/>
                  <a:pt x="1632" y="12"/>
                </a:cubicBezTo>
                <a:cubicBezTo>
                  <a:pt x="1628" y="24"/>
                  <a:pt x="1612" y="38"/>
                  <a:pt x="1620" y="48"/>
                </a:cubicBezTo>
                <a:cubicBezTo>
                  <a:pt x="1633" y="65"/>
                  <a:pt x="1662" y="59"/>
                  <a:pt x="1680" y="72"/>
                </a:cubicBezTo>
                <a:cubicBezTo>
                  <a:pt x="1695" y="82"/>
                  <a:pt x="1722" y="145"/>
                  <a:pt x="1728" y="156"/>
                </a:cubicBezTo>
                <a:cubicBezTo>
                  <a:pt x="1785" y="252"/>
                  <a:pt x="1855" y="341"/>
                  <a:pt x="1920" y="432"/>
                </a:cubicBezTo>
                <a:cubicBezTo>
                  <a:pt x="1957" y="484"/>
                  <a:pt x="1999" y="541"/>
                  <a:pt x="2052" y="576"/>
                </a:cubicBezTo>
                <a:cubicBezTo>
                  <a:pt x="2075" y="646"/>
                  <a:pt x="2046" y="582"/>
                  <a:pt x="2100" y="636"/>
                </a:cubicBezTo>
                <a:cubicBezTo>
                  <a:pt x="2145" y="681"/>
                  <a:pt x="2214" y="773"/>
                  <a:pt x="2244" y="828"/>
                </a:cubicBezTo>
                <a:cubicBezTo>
                  <a:pt x="2334" y="993"/>
                  <a:pt x="2409" y="1161"/>
                  <a:pt x="2508" y="1320"/>
                </a:cubicBezTo>
                <a:cubicBezTo>
                  <a:pt x="2570" y="1420"/>
                  <a:pt x="2503" y="1322"/>
                  <a:pt x="2544" y="1404"/>
                </a:cubicBezTo>
                <a:cubicBezTo>
                  <a:pt x="2563" y="1443"/>
                  <a:pt x="2641" y="1552"/>
                  <a:pt x="2652" y="1584"/>
                </a:cubicBezTo>
                <a:cubicBezTo>
                  <a:pt x="2670" y="1639"/>
                  <a:pt x="2656" y="1610"/>
                  <a:pt x="2700" y="1668"/>
                </a:cubicBezTo>
                <a:cubicBezTo>
                  <a:pt x="2724" y="1763"/>
                  <a:pt x="2693" y="1669"/>
                  <a:pt x="2760" y="1776"/>
                </a:cubicBezTo>
                <a:cubicBezTo>
                  <a:pt x="2767" y="1787"/>
                  <a:pt x="2765" y="1801"/>
                  <a:pt x="2772" y="1812"/>
                </a:cubicBezTo>
                <a:cubicBezTo>
                  <a:pt x="2781" y="1826"/>
                  <a:pt x="2798" y="1834"/>
                  <a:pt x="2808" y="1848"/>
                </a:cubicBezTo>
                <a:cubicBezTo>
                  <a:pt x="2858" y="1917"/>
                  <a:pt x="2919" y="2004"/>
                  <a:pt x="2964" y="2076"/>
                </a:cubicBezTo>
                <a:cubicBezTo>
                  <a:pt x="3034" y="2188"/>
                  <a:pt x="2946" y="2068"/>
                  <a:pt x="3012" y="2160"/>
                </a:cubicBezTo>
                <a:cubicBezTo>
                  <a:pt x="3050" y="2213"/>
                  <a:pt x="3100" y="2260"/>
                  <a:pt x="3132" y="2316"/>
                </a:cubicBezTo>
                <a:cubicBezTo>
                  <a:pt x="3141" y="2332"/>
                  <a:pt x="3146" y="2349"/>
                  <a:pt x="3156" y="2364"/>
                </a:cubicBezTo>
                <a:cubicBezTo>
                  <a:pt x="3166" y="2378"/>
                  <a:pt x="3192" y="2400"/>
                  <a:pt x="3192" y="2400"/>
                </a:cubicBezTo>
                <a:cubicBezTo>
                  <a:pt x="3216" y="2304"/>
                  <a:pt x="3264" y="2204"/>
                  <a:pt x="3348" y="2148"/>
                </a:cubicBezTo>
                <a:cubicBezTo>
                  <a:pt x="3391" y="2061"/>
                  <a:pt x="3472" y="1998"/>
                  <a:pt x="3528" y="1920"/>
                </a:cubicBezTo>
                <a:cubicBezTo>
                  <a:pt x="3538" y="1905"/>
                  <a:pt x="3542" y="1887"/>
                  <a:pt x="3552" y="1872"/>
                </a:cubicBezTo>
                <a:cubicBezTo>
                  <a:pt x="3562" y="1858"/>
                  <a:pt x="3578" y="1849"/>
                  <a:pt x="3588" y="1836"/>
                </a:cubicBezTo>
                <a:cubicBezTo>
                  <a:pt x="3618" y="1797"/>
                  <a:pt x="3643" y="1755"/>
                  <a:pt x="3672" y="1716"/>
                </a:cubicBezTo>
                <a:cubicBezTo>
                  <a:pt x="3685" y="1677"/>
                  <a:pt x="3719" y="1647"/>
                  <a:pt x="3732" y="1608"/>
                </a:cubicBezTo>
                <a:cubicBezTo>
                  <a:pt x="3736" y="1596"/>
                  <a:pt x="3738" y="1583"/>
                  <a:pt x="3744" y="1572"/>
                </a:cubicBezTo>
                <a:cubicBezTo>
                  <a:pt x="3766" y="1534"/>
                  <a:pt x="3785" y="1525"/>
                  <a:pt x="3804" y="1488"/>
                </a:cubicBezTo>
                <a:cubicBezTo>
                  <a:pt x="3810" y="1477"/>
                  <a:pt x="3810" y="1463"/>
                  <a:pt x="3816" y="1452"/>
                </a:cubicBezTo>
                <a:cubicBezTo>
                  <a:pt x="3838" y="1408"/>
                  <a:pt x="3877" y="1375"/>
                  <a:pt x="3900" y="1332"/>
                </a:cubicBezTo>
                <a:cubicBezTo>
                  <a:pt x="3976" y="1193"/>
                  <a:pt x="3916" y="1279"/>
                  <a:pt x="3984" y="1188"/>
                </a:cubicBezTo>
                <a:cubicBezTo>
                  <a:pt x="4033" y="1041"/>
                  <a:pt x="4118" y="911"/>
                  <a:pt x="4200" y="780"/>
                </a:cubicBezTo>
                <a:cubicBezTo>
                  <a:pt x="4236" y="722"/>
                  <a:pt x="4258" y="674"/>
                  <a:pt x="4308" y="624"/>
                </a:cubicBezTo>
                <a:cubicBezTo>
                  <a:pt x="4324" y="577"/>
                  <a:pt x="4358" y="559"/>
                  <a:pt x="4380" y="516"/>
                </a:cubicBezTo>
                <a:cubicBezTo>
                  <a:pt x="4403" y="470"/>
                  <a:pt x="4414" y="446"/>
                  <a:pt x="4452" y="408"/>
                </a:cubicBezTo>
                <a:cubicBezTo>
                  <a:pt x="4475" y="338"/>
                  <a:pt x="4518" y="282"/>
                  <a:pt x="4548" y="216"/>
                </a:cubicBezTo>
                <a:cubicBezTo>
                  <a:pt x="4558" y="193"/>
                  <a:pt x="4558" y="165"/>
                  <a:pt x="4572" y="144"/>
                </a:cubicBezTo>
                <a:cubicBezTo>
                  <a:pt x="4588" y="120"/>
                  <a:pt x="4611" y="99"/>
                  <a:pt x="4620" y="72"/>
                </a:cubicBezTo>
                <a:cubicBezTo>
                  <a:pt x="4624" y="60"/>
                  <a:pt x="4625" y="47"/>
                  <a:pt x="4632" y="36"/>
                </a:cubicBezTo>
                <a:cubicBezTo>
                  <a:pt x="4641" y="22"/>
                  <a:pt x="4668" y="0"/>
                  <a:pt x="4668" y="0"/>
                </a:cubicBezTo>
                <a:cubicBezTo>
                  <a:pt x="4660" y="16"/>
                  <a:pt x="4644" y="30"/>
                  <a:pt x="4644" y="48"/>
                </a:cubicBezTo>
                <a:cubicBezTo>
                  <a:pt x="4644" y="62"/>
                  <a:pt x="4655" y="6"/>
                  <a:pt x="4668" y="12"/>
                </a:cubicBezTo>
                <a:cubicBezTo>
                  <a:pt x="4707" y="31"/>
                  <a:pt x="4716" y="84"/>
                  <a:pt x="4740" y="120"/>
                </a:cubicBezTo>
                <a:cubicBezTo>
                  <a:pt x="4817" y="235"/>
                  <a:pt x="4892" y="405"/>
                  <a:pt x="5004" y="480"/>
                </a:cubicBezTo>
                <a:cubicBezTo>
                  <a:pt x="5066" y="574"/>
                  <a:pt x="5146" y="650"/>
                  <a:pt x="5208" y="744"/>
                </a:cubicBezTo>
                <a:cubicBezTo>
                  <a:pt x="5217" y="758"/>
                  <a:pt x="5234" y="766"/>
                  <a:pt x="5244" y="780"/>
                </a:cubicBezTo>
                <a:cubicBezTo>
                  <a:pt x="5254" y="795"/>
                  <a:pt x="5258" y="813"/>
                  <a:pt x="5268" y="828"/>
                </a:cubicBezTo>
                <a:cubicBezTo>
                  <a:pt x="5338" y="933"/>
                  <a:pt x="5414" y="1035"/>
                  <a:pt x="5484" y="1140"/>
                </a:cubicBezTo>
                <a:cubicBezTo>
                  <a:pt x="5514" y="1186"/>
                  <a:pt x="5515" y="1238"/>
                  <a:pt x="5544" y="1284"/>
                </a:cubicBezTo>
                <a:cubicBezTo>
                  <a:pt x="5604" y="1380"/>
                  <a:pt x="5664" y="1476"/>
                  <a:pt x="5724" y="1572"/>
                </a:cubicBezTo>
                <a:cubicBezTo>
                  <a:pt x="5733" y="1587"/>
                  <a:pt x="5737" y="1606"/>
                  <a:pt x="5748" y="1620"/>
                </a:cubicBezTo>
                <a:cubicBezTo>
                  <a:pt x="5762" y="1638"/>
                  <a:pt x="5781" y="1651"/>
                  <a:pt x="5796" y="1668"/>
                </a:cubicBezTo>
                <a:cubicBezTo>
                  <a:pt x="5876" y="1762"/>
                  <a:pt x="5716" y="1624"/>
                  <a:pt x="5892" y="1800"/>
                </a:cubicBezTo>
                <a:cubicBezTo>
                  <a:pt x="5967" y="1875"/>
                  <a:pt x="6047" y="1954"/>
                  <a:pt x="6108" y="2040"/>
                </a:cubicBezTo>
                <a:cubicBezTo>
                  <a:pt x="6196" y="2163"/>
                  <a:pt x="6042" y="1954"/>
                  <a:pt x="6168" y="2136"/>
                </a:cubicBezTo>
                <a:cubicBezTo>
                  <a:pt x="6191" y="2169"/>
                  <a:pt x="6240" y="2232"/>
                  <a:pt x="6240" y="2232"/>
                </a:cubicBezTo>
                <a:cubicBezTo>
                  <a:pt x="6271" y="2325"/>
                  <a:pt x="6327" y="2403"/>
                  <a:pt x="6396" y="2472"/>
                </a:cubicBezTo>
                <a:cubicBezTo>
                  <a:pt x="6404" y="2422"/>
                  <a:pt x="6413" y="2347"/>
                  <a:pt x="6444" y="2304"/>
                </a:cubicBezTo>
                <a:cubicBezTo>
                  <a:pt x="6558" y="2145"/>
                  <a:pt x="6430" y="2373"/>
                  <a:pt x="6528" y="2196"/>
                </a:cubicBezTo>
                <a:cubicBezTo>
                  <a:pt x="6584" y="2096"/>
                  <a:pt x="6651" y="2000"/>
                  <a:pt x="6720" y="1908"/>
                </a:cubicBezTo>
                <a:cubicBezTo>
                  <a:pt x="6738" y="1855"/>
                  <a:pt x="6773" y="1832"/>
                  <a:pt x="6804" y="1788"/>
                </a:cubicBezTo>
                <a:cubicBezTo>
                  <a:pt x="6832" y="1748"/>
                  <a:pt x="6850" y="1697"/>
                  <a:pt x="6876" y="1656"/>
                </a:cubicBezTo>
                <a:cubicBezTo>
                  <a:pt x="6914" y="1596"/>
                  <a:pt x="6954" y="1533"/>
                  <a:pt x="6996" y="1476"/>
                </a:cubicBezTo>
                <a:cubicBezTo>
                  <a:pt x="7019" y="1407"/>
                  <a:pt x="7072" y="1342"/>
                  <a:pt x="7116" y="1284"/>
                </a:cubicBezTo>
                <a:cubicBezTo>
                  <a:pt x="7132" y="1236"/>
                  <a:pt x="7128" y="1241"/>
                  <a:pt x="7164" y="1188"/>
                </a:cubicBezTo>
                <a:cubicBezTo>
                  <a:pt x="7187" y="1155"/>
                  <a:pt x="7236" y="1092"/>
                  <a:pt x="7236" y="1092"/>
                </a:cubicBezTo>
                <a:cubicBezTo>
                  <a:pt x="7266" y="1003"/>
                  <a:pt x="7334" y="925"/>
                  <a:pt x="7392" y="852"/>
                </a:cubicBezTo>
                <a:cubicBezTo>
                  <a:pt x="7426" y="718"/>
                  <a:pt x="7517" y="616"/>
                  <a:pt x="7572" y="492"/>
                </a:cubicBezTo>
                <a:cubicBezTo>
                  <a:pt x="7614" y="397"/>
                  <a:pt x="7615" y="287"/>
                  <a:pt x="7656" y="192"/>
                </a:cubicBezTo>
                <a:cubicBezTo>
                  <a:pt x="7678" y="140"/>
                  <a:pt x="7715" y="98"/>
                  <a:pt x="7740" y="48"/>
                </a:cubicBezTo>
                <a:cubicBezTo>
                  <a:pt x="7765" y="124"/>
                  <a:pt x="7824" y="179"/>
                  <a:pt x="7872" y="240"/>
                </a:cubicBezTo>
                <a:cubicBezTo>
                  <a:pt x="7932" y="317"/>
                  <a:pt x="7986" y="396"/>
                  <a:pt x="8052" y="468"/>
                </a:cubicBezTo>
                <a:cubicBezTo>
                  <a:pt x="8083" y="501"/>
                  <a:pt x="8128" y="524"/>
                  <a:pt x="8148" y="564"/>
                </a:cubicBezTo>
                <a:cubicBezTo>
                  <a:pt x="8240" y="749"/>
                  <a:pt x="8382" y="909"/>
                  <a:pt x="8496" y="1080"/>
                </a:cubicBezTo>
                <a:cubicBezTo>
                  <a:pt x="8509" y="1099"/>
                  <a:pt x="8522" y="1119"/>
                  <a:pt x="8532" y="1140"/>
                </a:cubicBezTo>
                <a:cubicBezTo>
                  <a:pt x="8538" y="1151"/>
                  <a:pt x="8538" y="1165"/>
                  <a:pt x="8544" y="1176"/>
                </a:cubicBezTo>
                <a:cubicBezTo>
                  <a:pt x="8577" y="1237"/>
                  <a:pt x="8619" y="1295"/>
                  <a:pt x="8652" y="1356"/>
                </a:cubicBezTo>
                <a:cubicBezTo>
                  <a:pt x="8679" y="1406"/>
                  <a:pt x="8696" y="1462"/>
                  <a:pt x="8724" y="1512"/>
                </a:cubicBezTo>
                <a:cubicBezTo>
                  <a:pt x="8786" y="1623"/>
                  <a:pt x="8880" y="1720"/>
                  <a:pt x="8964" y="1812"/>
                </a:cubicBezTo>
                <a:cubicBezTo>
                  <a:pt x="8995" y="1845"/>
                  <a:pt x="9040" y="1868"/>
                  <a:pt x="9060" y="1908"/>
                </a:cubicBezTo>
                <a:cubicBezTo>
                  <a:pt x="9091" y="1970"/>
                  <a:pt x="9140" y="2008"/>
                  <a:pt x="9180" y="2064"/>
                </a:cubicBezTo>
                <a:cubicBezTo>
                  <a:pt x="9234" y="2139"/>
                  <a:pt x="9283" y="2217"/>
                  <a:pt x="9336" y="2292"/>
                </a:cubicBezTo>
                <a:cubicBezTo>
                  <a:pt x="9377" y="2351"/>
                  <a:pt x="9416" y="2412"/>
                  <a:pt x="9456" y="2472"/>
                </a:cubicBezTo>
                <a:cubicBezTo>
                  <a:pt x="9461" y="2479"/>
                  <a:pt x="9448" y="2488"/>
                  <a:pt x="9444" y="2496"/>
                </a:cubicBezTo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69" name="Rectangle 109" descr="Горизонтальный кирпич"/>
          <p:cNvSpPr>
            <a:spLocks noChangeArrowheads="1"/>
          </p:cNvSpPr>
          <p:nvPr/>
        </p:nvSpPr>
        <p:spPr bwMode="auto">
          <a:xfrm rot="10800000">
            <a:off x="6383338" y="1412875"/>
            <a:ext cx="276225" cy="1968500"/>
          </a:xfrm>
          <a:prstGeom prst="rect">
            <a:avLst/>
          </a:prstGeom>
          <a:pattFill prst="horzBrick">
            <a:fgClr>
              <a:srgbClr val="000000"/>
            </a:fgClr>
            <a:bgClr>
              <a:srgbClr val="FFFFFF"/>
            </a:bgClr>
          </a:pattFill>
          <a:ln w="158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70" name="Rectangle 110" descr="Горизонтальный кирпич"/>
          <p:cNvSpPr>
            <a:spLocks noChangeArrowheads="1"/>
          </p:cNvSpPr>
          <p:nvPr/>
        </p:nvSpPr>
        <p:spPr bwMode="auto">
          <a:xfrm rot="10800000">
            <a:off x="1766888" y="4178300"/>
            <a:ext cx="276225" cy="1966913"/>
          </a:xfrm>
          <a:prstGeom prst="rect">
            <a:avLst/>
          </a:prstGeom>
          <a:pattFill prst="horzBrick">
            <a:fgClr>
              <a:srgbClr val="000000"/>
            </a:fgClr>
            <a:bgClr>
              <a:srgbClr val="FFFFFF"/>
            </a:bgClr>
          </a:pattFill>
          <a:ln w="158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71" name="Rectangle 111" descr="Горизонтальный кирпич"/>
          <p:cNvSpPr>
            <a:spLocks noChangeArrowheads="1"/>
          </p:cNvSpPr>
          <p:nvPr/>
        </p:nvSpPr>
        <p:spPr bwMode="auto">
          <a:xfrm rot="10800000">
            <a:off x="6383338" y="4178300"/>
            <a:ext cx="276225" cy="1966913"/>
          </a:xfrm>
          <a:prstGeom prst="rect">
            <a:avLst/>
          </a:prstGeom>
          <a:pattFill prst="horzBrick">
            <a:fgClr>
              <a:srgbClr val="000000"/>
            </a:fgClr>
            <a:bgClr>
              <a:srgbClr val="FFFFFF"/>
            </a:bgClr>
          </a:pattFill>
          <a:ln w="158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5472" name="Text Box 112"/>
          <p:cNvSpPr txBox="1">
            <a:spLocks noChangeArrowheads="1"/>
          </p:cNvSpPr>
          <p:nvPr/>
        </p:nvSpPr>
        <p:spPr bwMode="auto">
          <a:xfrm>
            <a:off x="5743575" y="6100763"/>
            <a:ext cx="26447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>
                <a:solidFill>
                  <a:srgbClr val="800000"/>
                </a:solidFill>
                <a:latin typeface="Bookman Old Style" pitchFamily="18" charset="0"/>
              </a:rPr>
              <a:t>Противофазно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15473" name="Text Box 113"/>
          <p:cNvSpPr txBox="1">
            <a:spLocks noChangeArrowheads="1"/>
          </p:cNvSpPr>
          <p:nvPr/>
        </p:nvSpPr>
        <p:spPr bwMode="auto">
          <a:xfrm>
            <a:off x="5743575" y="3357563"/>
            <a:ext cx="21415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Синфазно</a:t>
            </a:r>
          </a:p>
        </p:txBody>
      </p:sp>
      <p:graphicFrame>
        <p:nvGraphicFramePr>
          <p:cNvPr id="151553" name="Object 1"/>
          <p:cNvGraphicFramePr>
            <a:graphicFrameLocks noChangeAspect="1"/>
          </p:cNvGraphicFramePr>
          <p:nvPr/>
        </p:nvGraphicFramePr>
        <p:xfrm>
          <a:off x="7143768" y="2071678"/>
          <a:ext cx="1143008" cy="799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1" name="Формула" r:id="rId4" imgW="711000" imgH="495000" progId="Equation.3">
                  <p:embed/>
                </p:oleObj>
              </mc:Choice>
              <mc:Fallback>
                <p:oleObj name="Формула" r:id="rId4" imgW="711000" imgH="4950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68" y="2071678"/>
                        <a:ext cx="1143008" cy="7999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554" name="Object 2"/>
          <p:cNvGraphicFramePr>
            <a:graphicFrameLocks noChangeAspect="1"/>
          </p:cNvGraphicFramePr>
          <p:nvPr/>
        </p:nvGraphicFramePr>
        <p:xfrm>
          <a:off x="7000892" y="4929198"/>
          <a:ext cx="15684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2" name="Формула" r:id="rId6" imgW="1066800" imgH="482600" progId="Equation.3">
                  <p:embed/>
                </p:oleObj>
              </mc:Choice>
              <mc:Fallback>
                <p:oleObj name="Формула" r:id="rId6" imgW="1066800" imgH="482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4929198"/>
                        <a:ext cx="156845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8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/>
          </p:cNvSpPr>
          <p:nvPr/>
        </p:nvSpPr>
        <p:spPr bwMode="auto">
          <a:xfrm>
            <a:off x="4000496" y="6245249"/>
            <a:ext cx="3714776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Несимметричные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системы </a:t>
            </a:r>
          </a:p>
        </p:txBody>
      </p:sp>
      <p:sp>
        <p:nvSpPr>
          <p:cNvPr id="17" name="Rectangle 8"/>
          <p:cNvSpPr>
            <a:spLocks/>
          </p:cNvSpPr>
          <p:nvPr/>
        </p:nvSpPr>
        <p:spPr bwMode="auto">
          <a:xfrm>
            <a:off x="7643834" y="5888059"/>
            <a:ext cx="1000132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 dirty="0" smtClean="0">
                <a:solidFill>
                  <a:srgbClr val="0070C0"/>
                </a:solidFill>
                <a:latin typeface="Constantia" pitchFamily="18" charset="0"/>
              </a:rPr>
              <a:t>??</a:t>
            </a:r>
            <a:endParaRPr lang="ru-RU" sz="44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  <p:pic>
        <p:nvPicPr>
          <p:cNvPr id="2" name="Биения связанных маятников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872" y="554691"/>
            <a:ext cx="8957302" cy="5034549"/>
          </a:xfrm>
          <a:prstGeom prst="rect">
            <a:avLst/>
          </a:prstGeom>
        </p:spPr>
      </p:pic>
      <p:sp>
        <p:nvSpPr>
          <p:cNvPr id="12" name="Rectangle 2"/>
          <p:cNvSpPr txBox="1">
            <a:spLocks/>
          </p:cNvSpPr>
          <p:nvPr/>
        </p:nvSpPr>
        <p:spPr bwMode="auto">
          <a:xfrm>
            <a:off x="6970644" y="785794"/>
            <a:ext cx="2214578" cy="612775"/>
          </a:xfrm>
          <a:prstGeom prst="rect">
            <a:avLst/>
          </a:prstGeom>
          <a:noFill/>
          <a:ln w="9525" cap="rnd">
            <a:noFill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82500"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i="1" spc="-100" dirty="0" smtClean="0">
                <a:solidFill>
                  <a:srgbClr val="FF0000"/>
                </a:solidFill>
                <a:latin typeface="Bookman Old Style" pitchFamily="18" charset="0"/>
                <a:ea typeface="+mj-ea"/>
                <a:cs typeface="+mj-cs"/>
              </a:rPr>
              <a:t>“</a:t>
            </a:r>
            <a:r>
              <a:rPr kumimoji="0" lang="ru-RU" sz="3800" b="1" i="1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Биения</a:t>
            </a:r>
            <a:r>
              <a:rPr kumimoji="0" lang="en-US" sz="3800" b="1" i="1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”</a:t>
            </a:r>
            <a:endParaRPr kumimoji="0" lang="ru-RU" sz="3800" b="1" i="1" u="none" strike="noStrike" kern="1200" cap="none" spc="-10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4" name="Rectangle 3"/>
          <p:cNvSpPr txBox="1">
            <a:spLocks/>
          </p:cNvSpPr>
          <p:nvPr/>
        </p:nvSpPr>
        <p:spPr bwMode="auto">
          <a:xfrm>
            <a:off x="500034" y="5888059"/>
            <a:ext cx="4929222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lvl="0" indent="-273050" eaLnBrk="0" hangingPunct="0"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Моды энергетически независимы !!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/>
          </p:cNvSpPr>
          <p:nvPr/>
        </p:nvSpPr>
        <p:spPr bwMode="auto">
          <a:xfrm>
            <a:off x="2500424" y="142852"/>
            <a:ext cx="6035686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Симметричная система со слабой связью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&lt;&lt;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3"/>
          <p:cNvSpPr txBox="1">
            <a:spLocks/>
          </p:cNvSpPr>
          <p:nvPr/>
        </p:nvSpPr>
        <p:spPr bwMode="auto">
          <a:xfrm>
            <a:off x="214283" y="71414"/>
            <a:ext cx="2571768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lang="ru-RU" sz="2800" dirty="0" smtClean="0">
                <a:solidFill>
                  <a:srgbClr val="0000FF"/>
                </a:solidFill>
                <a:latin typeface="+mn-lt"/>
              </a:rPr>
              <a:t>Замечания: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 bwMode="auto">
          <a:xfrm>
            <a:off x="6072198" y="1000108"/>
            <a:ext cx="1971660" cy="612775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8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Биения</a:t>
            </a:r>
          </a:p>
        </p:txBody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>
          <a:xfrm>
            <a:off x="2500424" y="351632"/>
            <a:ext cx="6035686" cy="541337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1) Симметричная система со слабой связью </a:t>
            </a:r>
            <a:r>
              <a:rPr lang="en-US" sz="2000" i="1" dirty="0" smtClean="0"/>
              <a:t>k</a:t>
            </a:r>
            <a:r>
              <a:rPr lang="en-US" sz="2000" baseline="-25000" dirty="0" smtClean="0"/>
              <a:t>1 </a:t>
            </a:r>
            <a:r>
              <a:rPr lang="en-US" sz="2000" dirty="0" smtClean="0"/>
              <a:t>&lt;&lt; </a:t>
            </a:r>
            <a:r>
              <a:rPr lang="en-US" sz="2000" i="1" dirty="0" smtClean="0"/>
              <a:t>k</a:t>
            </a:r>
            <a:r>
              <a:rPr lang="ru-RU" sz="2000" dirty="0" smtClean="0"/>
              <a:t> </a:t>
            </a:r>
          </a:p>
        </p:txBody>
      </p:sp>
      <p:grpSp>
        <p:nvGrpSpPr>
          <p:cNvPr id="85030" name="Group 38"/>
          <p:cNvGrpSpPr>
            <a:grpSpLocks noChangeAspect="1"/>
          </p:cNvGrpSpPr>
          <p:nvPr/>
        </p:nvGrpSpPr>
        <p:grpSpPr bwMode="auto">
          <a:xfrm>
            <a:off x="395288" y="955675"/>
            <a:ext cx="8569325" cy="6434138"/>
            <a:chOff x="3922" y="2769"/>
            <a:chExt cx="4407" cy="3309"/>
          </a:xfrm>
        </p:grpSpPr>
        <p:sp>
          <p:nvSpPr>
            <p:cNvPr id="85031" name="AutoShape 39"/>
            <p:cNvSpPr>
              <a:spLocks noChangeAspect="1" noChangeArrowheads="1"/>
            </p:cNvSpPr>
            <p:nvPr/>
          </p:nvSpPr>
          <p:spPr bwMode="auto">
            <a:xfrm>
              <a:off x="3922" y="2769"/>
              <a:ext cx="4407" cy="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graphicFrame>
          <p:nvGraphicFramePr>
            <p:cNvPr id="85032" name="Object 40"/>
            <p:cNvGraphicFramePr>
              <a:graphicFrameLocks noChangeAspect="1"/>
            </p:cNvGraphicFramePr>
            <p:nvPr/>
          </p:nvGraphicFramePr>
          <p:xfrm>
            <a:off x="4018" y="2769"/>
            <a:ext cx="4311" cy="3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41" name="Graph" r:id="rId4" imgW="4092840" imgH="2866320" progId="">
                    <p:embed/>
                  </p:oleObj>
                </mc:Choice>
                <mc:Fallback>
                  <p:oleObj name="Graph" r:id="rId4" imgW="4092840" imgH="2866320" progId="">
                    <p:embed/>
                    <p:pic>
                      <p:nvPicPr>
                        <p:cNvPr id="0" name="Picture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8" y="2769"/>
                          <a:ext cx="4311" cy="330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Rectangle 3"/>
          <p:cNvSpPr txBox="1">
            <a:spLocks/>
          </p:cNvSpPr>
          <p:nvPr/>
        </p:nvSpPr>
        <p:spPr bwMode="auto">
          <a:xfrm>
            <a:off x="214283" y="285728"/>
            <a:ext cx="2571768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lang="ru-RU" sz="2800" dirty="0" smtClean="0">
                <a:solidFill>
                  <a:srgbClr val="0000FF"/>
                </a:solidFill>
                <a:latin typeface="+mn-lt"/>
              </a:rPr>
              <a:t>Замечания: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5370</TotalTime>
  <Words>484</Words>
  <Application>Microsoft Office PowerPoint</Application>
  <PresentationFormat>Экран (4:3)</PresentationFormat>
  <Paragraphs>160</Paragraphs>
  <Slides>14</Slides>
  <Notes>0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Bookman Old Style</vt:lpstr>
      <vt:lpstr>Calibri</vt:lpstr>
      <vt:lpstr>Constantia</vt:lpstr>
      <vt:lpstr>Symbol</vt:lpstr>
      <vt:lpstr>Times New Roman</vt:lpstr>
      <vt:lpstr>Wingdings 2</vt:lpstr>
      <vt:lpstr>Бумажная</vt:lpstr>
      <vt:lpstr>Точечный рисунок</vt:lpstr>
      <vt:lpstr>Graph</vt:lpstr>
      <vt:lpstr>Формула</vt:lpstr>
      <vt:lpstr>Презентация PowerPoint</vt:lpstr>
      <vt:lpstr>Презентация PowerPoint</vt:lpstr>
      <vt:lpstr>Презентация PowerPoint</vt:lpstr>
      <vt:lpstr>Полезные аналогии </vt:lpstr>
      <vt:lpstr>Презентация PowerPoint</vt:lpstr>
      <vt:lpstr>Презентация PowerPoint</vt:lpstr>
      <vt:lpstr>Презентация PowerPoint</vt:lpstr>
      <vt:lpstr>Презентация PowerPoint</vt:lpstr>
      <vt:lpstr>Биения</vt:lpstr>
      <vt:lpstr>2.2. Связанные  колебательные  контуры</vt:lpstr>
      <vt:lpstr>2.2. Связанные  колебательные  контуры</vt:lpstr>
      <vt:lpstr>Связанные  электрические  контуры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Волны</dc:title>
  <dc:creator>Ilya</dc:creator>
  <cp:lastModifiedBy>Андрей</cp:lastModifiedBy>
  <cp:revision>253</cp:revision>
  <dcterms:created xsi:type="dcterms:W3CDTF">2010-10-03T06:36:32Z</dcterms:created>
  <dcterms:modified xsi:type="dcterms:W3CDTF">2023-09-19T14:23:05Z</dcterms:modified>
</cp:coreProperties>
</file>